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  <p:sldMasterId id="2147483912" r:id="rId2"/>
  </p:sldMasterIdLst>
  <p:notesMasterIdLst>
    <p:notesMasterId r:id="rId16"/>
  </p:notesMasterIdLst>
  <p:sldIdLst>
    <p:sldId id="258" r:id="rId3"/>
    <p:sldId id="268" r:id="rId4"/>
    <p:sldId id="261" r:id="rId5"/>
    <p:sldId id="260" r:id="rId6"/>
    <p:sldId id="262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9CDAF2"/>
    <a:srgbClr val="6BCCED"/>
    <a:srgbClr val="11A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0" autoAdjust="0"/>
    <p:restoredTop sz="98061" autoAdjust="0"/>
  </p:normalViewPr>
  <p:slideViewPr>
    <p:cSldViewPr snapToGrid="0" snapToObjects="1">
      <p:cViewPr>
        <p:scale>
          <a:sx n="90" d="100"/>
          <a:sy n="90" d="100"/>
        </p:scale>
        <p:origin x="736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44722-B37E-424B-9873-B012DE8D33F0}" type="doc">
      <dgm:prSet loTypeId="urn:microsoft.com/office/officeart/2005/8/layout/process5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29DEEEA-B6E5-4F4A-A55E-56AC96DB2A94}">
      <dgm:prSet phldrT="[Text]" custT="1"/>
      <dgm:spPr/>
      <dgm:t>
        <a:bodyPr/>
        <a:lstStyle/>
        <a:p>
          <a:r>
            <a:rPr lang="en-US" sz="3500" dirty="0" smtClean="0"/>
            <a:t>Task</a:t>
          </a:r>
          <a:endParaRPr lang="en-US" sz="3500" dirty="0"/>
        </a:p>
      </dgm:t>
    </dgm:pt>
    <dgm:pt modelId="{0E8BA465-AAB7-1649-8014-9CE9215A5DDA}" type="parTrans" cxnId="{FA52D7E5-3820-AE40-BFDC-EEA184398C6B}">
      <dgm:prSet/>
      <dgm:spPr/>
      <dgm:t>
        <a:bodyPr/>
        <a:lstStyle/>
        <a:p>
          <a:endParaRPr lang="en-US"/>
        </a:p>
      </dgm:t>
    </dgm:pt>
    <dgm:pt modelId="{1E853411-D2BA-A646-BBEF-EF4D22FE31A4}" type="sibTrans" cxnId="{FA52D7E5-3820-AE40-BFDC-EEA184398C6B}">
      <dgm:prSet/>
      <dgm:spPr/>
      <dgm:t>
        <a:bodyPr/>
        <a:lstStyle/>
        <a:p>
          <a:endParaRPr lang="en-US"/>
        </a:p>
      </dgm:t>
    </dgm:pt>
    <dgm:pt modelId="{EA872C9A-AD67-5F46-B838-9F9DA84E7998}">
      <dgm:prSet phldrT="[Text]" custT="1"/>
      <dgm:spPr/>
      <dgm:t>
        <a:bodyPr/>
        <a:lstStyle/>
        <a:p>
          <a:r>
            <a:rPr lang="en-US" sz="3500" dirty="0" smtClean="0"/>
            <a:t>Leaders</a:t>
          </a:r>
          <a:endParaRPr lang="en-US" sz="3500" dirty="0"/>
        </a:p>
      </dgm:t>
    </dgm:pt>
    <dgm:pt modelId="{CB0597B8-F6B8-4B40-8B91-57F473EF9116}" type="parTrans" cxnId="{49DB6260-4912-2841-8675-371E0AB205B0}">
      <dgm:prSet/>
      <dgm:spPr/>
      <dgm:t>
        <a:bodyPr/>
        <a:lstStyle/>
        <a:p>
          <a:endParaRPr lang="en-US"/>
        </a:p>
      </dgm:t>
    </dgm:pt>
    <dgm:pt modelId="{F4491590-2E74-A240-9C8D-9E68938F0807}" type="sibTrans" cxnId="{49DB6260-4912-2841-8675-371E0AB205B0}">
      <dgm:prSet/>
      <dgm:spPr/>
      <dgm:t>
        <a:bodyPr/>
        <a:lstStyle/>
        <a:p>
          <a:endParaRPr lang="en-US"/>
        </a:p>
      </dgm:t>
    </dgm:pt>
    <dgm:pt modelId="{4947D2B4-02C9-E944-9D90-754BF8363604}">
      <dgm:prSet phldrT="[Text]" custT="1"/>
      <dgm:spPr/>
      <dgm:t>
        <a:bodyPr/>
        <a:lstStyle/>
        <a:p>
          <a:r>
            <a:rPr lang="en-US" sz="3500" dirty="0" smtClean="0"/>
            <a:t>Analysis</a:t>
          </a:r>
          <a:endParaRPr lang="en-US" sz="3500" dirty="0"/>
        </a:p>
      </dgm:t>
    </dgm:pt>
    <dgm:pt modelId="{8C36EDD2-88CA-E643-B72A-C57775F25EAC}" type="parTrans" cxnId="{75DFCCF2-3CB4-BB4A-A64C-693385F93603}">
      <dgm:prSet/>
      <dgm:spPr/>
      <dgm:t>
        <a:bodyPr/>
        <a:lstStyle/>
        <a:p>
          <a:endParaRPr lang="en-US"/>
        </a:p>
      </dgm:t>
    </dgm:pt>
    <dgm:pt modelId="{D5B355C2-5CEC-6C47-87C5-11C7DBB76C79}" type="sibTrans" cxnId="{75DFCCF2-3CB4-BB4A-A64C-693385F93603}">
      <dgm:prSet/>
      <dgm:spPr/>
      <dgm:t>
        <a:bodyPr/>
        <a:lstStyle/>
        <a:p>
          <a:endParaRPr lang="en-US"/>
        </a:p>
      </dgm:t>
    </dgm:pt>
    <dgm:pt modelId="{6C0A9C22-5CF8-5D4F-BCC4-EAFB71D013EE}">
      <dgm:prSet phldrT="[Text]" custT="1"/>
      <dgm:spPr/>
      <dgm:t>
        <a:bodyPr/>
        <a:lstStyle/>
        <a:p>
          <a:r>
            <a:rPr lang="en-US" sz="3500" dirty="0" smtClean="0"/>
            <a:t>Choice</a:t>
          </a:r>
          <a:endParaRPr lang="en-US" sz="3500" dirty="0"/>
        </a:p>
      </dgm:t>
    </dgm:pt>
    <dgm:pt modelId="{52148D21-C132-C241-8C09-E2FC6C479623}" type="parTrans" cxnId="{CF65C27C-A24C-2747-BD3B-0F90BBE469A6}">
      <dgm:prSet/>
      <dgm:spPr/>
      <dgm:t>
        <a:bodyPr/>
        <a:lstStyle/>
        <a:p>
          <a:endParaRPr lang="en-US"/>
        </a:p>
      </dgm:t>
    </dgm:pt>
    <dgm:pt modelId="{2FE46C28-5B39-D448-B7C5-B12407F4A89C}" type="sibTrans" cxnId="{CF65C27C-A24C-2747-BD3B-0F90BBE469A6}">
      <dgm:prSet/>
      <dgm:spPr/>
      <dgm:t>
        <a:bodyPr/>
        <a:lstStyle/>
        <a:p>
          <a:endParaRPr lang="en-US"/>
        </a:p>
      </dgm:t>
    </dgm:pt>
    <dgm:pt modelId="{584F54D2-2539-0F41-ABBC-2DB90FB21BBD}" type="pres">
      <dgm:prSet presAssocID="{3F544722-B37E-424B-9873-B012DE8D33F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F40304-BD2A-6342-90D4-637F919DF12B}" type="pres">
      <dgm:prSet presAssocID="{729DEEEA-B6E5-4F4A-A55E-56AC96DB2A94}" presName="node" presStyleLbl="node1" presStyleIdx="0" presStyleCnt="4" custLinFactNeighborX="-1071" custLinFactNeighborY="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BB881-D05E-6646-983E-90E53ABE6DE1}" type="pres">
      <dgm:prSet presAssocID="{1E853411-D2BA-A646-BBEF-EF4D22FE31A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5B3F0AB-735B-9441-8639-E6B9B841E713}" type="pres">
      <dgm:prSet presAssocID="{1E853411-D2BA-A646-BBEF-EF4D22FE31A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8953E5F-5424-C447-A089-AA1BCEBF45BB}" type="pres">
      <dgm:prSet presAssocID="{EA872C9A-AD67-5F46-B838-9F9DA84E799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B4DB0-CD19-DB4B-8A41-2F887BD53A06}" type="pres">
      <dgm:prSet presAssocID="{F4491590-2E74-A240-9C8D-9E68938F080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9ACBEC8-5D1F-E74E-A62A-0624FEDBD5A9}" type="pres">
      <dgm:prSet presAssocID="{F4491590-2E74-A240-9C8D-9E68938F080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6553721-6ECA-A547-93BA-642DEB81B946}" type="pres">
      <dgm:prSet presAssocID="{4947D2B4-02C9-E944-9D90-754BF836360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C190C-AD4C-F148-9F30-3D95C8A032DE}" type="pres">
      <dgm:prSet presAssocID="{D5B355C2-5CEC-6C47-87C5-11C7DBB76C7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7FB302FE-04D0-6545-B6C1-8FE776C09F16}" type="pres">
      <dgm:prSet presAssocID="{D5B355C2-5CEC-6C47-87C5-11C7DBB76C7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2B44A11-BBE8-DD49-BC74-D0C6B155D6F9}" type="pres">
      <dgm:prSet presAssocID="{6C0A9C22-5CF8-5D4F-BCC4-EAFB71D013E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414C85-26CA-E740-A84B-2656164C4311}" type="presOf" srcId="{1E853411-D2BA-A646-BBEF-EF4D22FE31A4}" destId="{9BEBB881-D05E-6646-983E-90E53ABE6DE1}" srcOrd="0" destOrd="0" presId="urn:microsoft.com/office/officeart/2005/8/layout/process5"/>
    <dgm:cxn modelId="{0BBC3584-96FB-7940-B014-E970AF1E9983}" type="presOf" srcId="{F4491590-2E74-A240-9C8D-9E68938F0807}" destId="{3A5B4DB0-CD19-DB4B-8A41-2F887BD53A06}" srcOrd="0" destOrd="0" presId="urn:microsoft.com/office/officeart/2005/8/layout/process5"/>
    <dgm:cxn modelId="{3A3B23D6-1E34-3548-901C-F68910671629}" type="presOf" srcId="{729DEEEA-B6E5-4F4A-A55E-56AC96DB2A94}" destId="{86F40304-BD2A-6342-90D4-637F919DF12B}" srcOrd="0" destOrd="0" presId="urn:microsoft.com/office/officeart/2005/8/layout/process5"/>
    <dgm:cxn modelId="{75DFCCF2-3CB4-BB4A-A64C-693385F93603}" srcId="{3F544722-B37E-424B-9873-B012DE8D33F0}" destId="{4947D2B4-02C9-E944-9D90-754BF8363604}" srcOrd="2" destOrd="0" parTransId="{8C36EDD2-88CA-E643-B72A-C57775F25EAC}" sibTransId="{D5B355C2-5CEC-6C47-87C5-11C7DBB76C79}"/>
    <dgm:cxn modelId="{3FC79C9F-15AC-7546-A2B1-D7BC2E9CBACB}" type="presOf" srcId="{D5B355C2-5CEC-6C47-87C5-11C7DBB76C79}" destId="{A46C190C-AD4C-F148-9F30-3D95C8A032DE}" srcOrd="0" destOrd="0" presId="urn:microsoft.com/office/officeart/2005/8/layout/process5"/>
    <dgm:cxn modelId="{53A9D884-17A0-5C44-9E5D-01BB487D2BAC}" type="presOf" srcId="{6C0A9C22-5CF8-5D4F-BCC4-EAFB71D013EE}" destId="{A2B44A11-BBE8-DD49-BC74-D0C6B155D6F9}" srcOrd="0" destOrd="0" presId="urn:microsoft.com/office/officeart/2005/8/layout/process5"/>
    <dgm:cxn modelId="{837D27FD-2A7F-D640-8F5F-B604AECF5747}" type="presOf" srcId="{EA872C9A-AD67-5F46-B838-9F9DA84E7998}" destId="{68953E5F-5424-C447-A089-AA1BCEBF45BB}" srcOrd="0" destOrd="0" presId="urn:microsoft.com/office/officeart/2005/8/layout/process5"/>
    <dgm:cxn modelId="{FA52D7E5-3820-AE40-BFDC-EEA184398C6B}" srcId="{3F544722-B37E-424B-9873-B012DE8D33F0}" destId="{729DEEEA-B6E5-4F4A-A55E-56AC96DB2A94}" srcOrd="0" destOrd="0" parTransId="{0E8BA465-AAB7-1649-8014-9CE9215A5DDA}" sibTransId="{1E853411-D2BA-A646-BBEF-EF4D22FE31A4}"/>
    <dgm:cxn modelId="{55C78075-2A8B-7F42-8FA0-D939A7B3C5C9}" type="presOf" srcId="{3F544722-B37E-424B-9873-B012DE8D33F0}" destId="{584F54D2-2539-0F41-ABBC-2DB90FB21BBD}" srcOrd="0" destOrd="0" presId="urn:microsoft.com/office/officeart/2005/8/layout/process5"/>
    <dgm:cxn modelId="{49DB6260-4912-2841-8675-371E0AB205B0}" srcId="{3F544722-B37E-424B-9873-B012DE8D33F0}" destId="{EA872C9A-AD67-5F46-B838-9F9DA84E7998}" srcOrd="1" destOrd="0" parTransId="{CB0597B8-F6B8-4B40-8B91-57F473EF9116}" sibTransId="{F4491590-2E74-A240-9C8D-9E68938F0807}"/>
    <dgm:cxn modelId="{0DD6DEBB-A3D3-FC41-8284-BAD238198958}" type="presOf" srcId="{1E853411-D2BA-A646-BBEF-EF4D22FE31A4}" destId="{65B3F0AB-735B-9441-8639-E6B9B841E713}" srcOrd="1" destOrd="0" presId="urn:microsoft.com/office/officeart/2005/8/layout/process5"/>
    <dgm:cxn modelId="{AE31CFDA-F6ED-FA45-BB30-079D9AA33292}" type="presOf" srcId="{4947D2B4-02C9-E944-9D90-754BF8363604}" destId="{06553721-6ECA-A547-93BA-642DEB81B946}" srcOrd="0" destOrd="0" presId="urn:microsoft.com/office/officeart/2005/8/layout/process5"/>
    <dgm:cxn modelId="{537C40F2-409F-2042-AE78-63AB0DFC3727}" type="presOf" srcId="{D5B355C2-5CEC-6C47-87C5-11C7DBB76C79}" destId="{7FB302FE-04D0-6545-B6C1-8FE776C09F16}" srcOrd="1" destOrd="0" presId="urn:microsoft.com/office/officeart/2005/8/layout/process5"/>
    <dgm:cxn modelId="{CF65C27C-A24C-2747-BD3B-0F90BBE469A6}" srcId="{3F544722-B37E-424B-9873-B012DE8D33F0}" destId="{6C0A9C22-5CF8-5D4F-BCC4-EAFB71D013EE}" srcOrd="3" destOrd="0" parTransId="{52148D21-C132-C241-8C09-E2FC6C479623}" sibTransId="{2FE46C28-5B39-D448-B7C5-B12407F4A89C}"/>
    <dgm:cxn modelId="{27D40340-6EFE-B74F-98CE-1FE601B8AA30}" type="presOf" srcId="{F4491590-2E74-A240-9C8D-9E68938F0807}" destId="{E9ACBEC8-5D1F-E74E-A62A-0624FEDBD5A9}" srcOrd="1" destOrd="0" presId="urn:microsoft.com/office/officeart/2005/8/layout/process5"/>
    <dgm:cxn modelId="{1486E28D-8D85-3C4B-B836-87D8447E8D30}" type="presParOf" srcId="{584F54D2-2539-0F41-ABBC-2DB90FB21BBD}" destId="{86F40304-BD2A-6342-90D4-637F919DF12B}" srcOrd="0" destOrd="0" presId="urn:microsoft.com/office/officeart/2005/8/layout/process5"/>
    <dgm:cxn modelId="{A8D58C36-F9BB-5C4E-B8CC-6107852948C9}" type="presParOf" srcId="{584F54D2-2539-0F41-ABBC-2DB90FB21BBD}" destId="{9BEBB881-D05E-6646-983E-90E53ABE6DE1}" srcOrd="1" destOrd="0" presId="urn:microsoft.com/office/officeart/2005/8/layout/process5"/>
    <dgm:cxn modelId="{85F66306-6B67-224F-B650-D89E3CFC566B}" type="presParOf" srcId="{9BEBB881-D05E-6646-983E-90E53ABE6DE1}" destId="{65B3F0AB-735B-9441-8639-E6B9B841E713}" srcOrd="0" destOrd="0" presId="urn:microsoft.com/office/officeart/2005/8/layout/process5"/>
    <dgm:cxn modelId="{CD8B3F06-9E97-E240-B2D2-BC7476169FC1}" type="presParOf" srcId="{584F54D2-2539-0F41-ABBC-2DB90FB21BBD}" destId="{68953E5F-5424-C447-A089-AA1BCEBF45BB}" srcOrd="2" destOrd="0" presId="urn:microsoft.com/office/officeart/2005/8/layout/process5"/>
    <dgm:cxn modelId="{E031036E-EA8D-3E40-9347-C4E216181335}" type="presParOf" srcId="{584F54D2-2539-0F41-ABBC-2DB90FB21BBD}" destId="{3A5B4DB0-CD19-DB4B-8A41-2F887BD53A06}" srcOrd="3" destOrd="0" presId="urn:microsoft.com/office/officeart/2005/8/layout/process5"/>
    <dgm:cxn modelId="{0189A723-A6EE-5B42-9E46-374E50717C29}" type="presParOf" srcId="{3A5B4DB0-CD19-DB4B-8A41-2F887BD53A06}" destId="{E9ACBEC8-5D1F-E74E-A62A-0624FEDBD5A9}" srcOrd="0" destOrd="0" presId="urn:microsoft.com/office/officeart/2005/8/layout/process5"/>
    <dgm:cxn modelId="{0B20A483-D5B5-A849-8DDF-E7EA9C1A5B5B}" type="presParOf" srcId="{584F54D2-2539-0F41-ABBC-2DB90FB21BBD}" destId="{06553721-6ECA-A547-93BA-642DEB81B946}" srcOrd="4" destOrd="0" presId="urn:microsoft.com/office/officeart/2005/8/layout/process5"/>
    <dgm:cxn modelId="{BE5166B7-3673-6C4A-A024-E34C9769C079}" type="presParOf" srcId="{584F54D2-2539-0F41-ABBC-2DB90FB21BBD}" destId="{A46C190C-AD4C-F148-9F30-3D95C8A032DE}" srcOrd="5" destOrd="0" presId="urn:microsoft.com/office/officeart/2005/8/layout/process5"/>
    <dgm:cxn modelId="{37EDB64E-EA9F-E946-9524-8F69C5072BC9}" type="presParOf" srcId="{A46C190C-AD4C-F148-9F30-3D95C8A032DE}" destId="{7FB302FE-04D0-6545-B6C1-8FE776C09F16}" srcOrd="0" destOrd="0" presId="urn:microsoft.com/office/officeart/2005/8/layout/process5"/>
    <dgm:cxn modelId="{57729E55-F8B9-6D44-B9A9-3ABE82B26743}" type="presParOf" srcId="{584F54D2-2539-0F41-ABBC-2DB90FB21BBD}" destId="{A2B44A11-BBE8-DD49-BC74-D0C6B155D6F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40304-BD2A-6342-90D4-637F919DF12B}">
      <dsp:nvSpPr>
        <dsp:cNvPr id="0" name=""/>
        <dsp:cNvSpPr/>
      </dsp:nvSpPr>
      <dsp:spPr>
        <a:xfrm>
          <a:off x="142429" y="15288"/>
          <a:ext cx="2587266" cy="1552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Task</a:t>
          </a:r>
          <a:endParaRPr lang="en-US" sz="3500" kern="1200" dirty="0"/>
        </a:p>
      </dsp:txBody>
      <dsp:txXfrm>
        <a:off x="187896" y="60755"/>
        <a:ext cx="2496332" cy="1461426"/>
      </dsp:txXfrm>
    </dsp:sp>
    <dsp:sp modelId="{9BEBB881-D05E-6646-983E-90E53ABE6DE1}">
      <dsp:nvSpPr>
        <dsp:cNvPr id="0" name=""/>
        <dsp:cNvSpPr/>
      </dsp:nvSpPr>
      <dsp:spPr>
        <a:xfrm rot="21586958">
          <a:off x="2963470" y="463783"/>
          <a:ext cx="563190" cy="641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2963471" y="592431"/>
        <a:ext cx="394233" cy="384986"/>
      </dsp:txXfrm>
    </dsp:sp>
    <dsp:sp modelId="{68953E5F-5424-C447-A089-AA1BCEBF45BB}">
      <dsp:nvSpPr>
        <dsp:cNvPr id="0" name=""/>
        <dsp:cNvSpPr/>
      </dsp:nvSpPr>
      <dsp:spPr>
        <a:xfrm>
          <a:off x="3792312" y="1440"/>
          <a:ext cx="2587266" cy="1552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450772"/>
                <a:satOff val="-7616"/>
                <a:lumOff val="-12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450772"/>
                <a:satOff val="-7616"/>
                <a:lumOff val="-12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450772"/>
                <a:satOff val="-7616"/>
                <a:lumOff val="-12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Leaders</a:t>
          </a:r>
          <a:endParaRPr lang="en-US" sz="3500" kern="1200" dirty="0"/>
        </a:p>
      </dsp:txBody>
      <dsp:txXfrm>
        <a:off x="3837779" y="46907"/>
        <a:ext cx="2496332" cy="1461426"/>
      </dsp:txXfrm>
    </dsp:sp>
    <dsp:sp modelId="{3A5B4DB0-CD19-DB4B-8A41-2F887BD53A06}">
      <dsp:nvSpPr>
        <dsp:cNvPr id="0" name=""/>
        <dsp:cNvSpPr/>
      </dsp:nvSpPr>
      <dsp:spPr>
        <a:xfrm rot="5400000">
          <a:off x="4811696" y="1734909"/>
          <a:ext cx="548500" cy="641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676158"/>
                <a:satOff val="-11424"/>
                <a:lumOff val="-18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676158"/>
                <a:satOff val="-11424"/>
                <a:lumOff val="-18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676158"/>
                <a:satOff val="-11424"/>
                <a:lumOff val="-18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4893453" y="1781480"/>
        <a:ext cx="384986" cy="383950"/>
      </dsp:txXfrm>
    </dsp:sp>
    <dsp:sp modelId="{06553721-6ECA-A547-93BA-642DEB81B946}">
      <dsp:nvSpPr>
        <dsp:cNvPr id="0" name=""/>
        <dsp:cNvSpPr/>
      </dsp:nvSpPr>
      <dsp:spPr>
        <a:xfrm>
          <a:off x="3792312" y="2588707"/>
          <a:ext cx="2587266" cy="1552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901544"/>
                <a:satOff val="-15233"/>
                <a:lumOff val="-24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901544"/>
                <a:satOff val="-15233"/>
                <a:lumOff val="-24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901544"/>
                <a:satOff val="-15233"/>
                <a:lumOff val="-24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Analysis</a:t>
          </a:r>
          <a:endParaRPr lang="en-US" sz="3500" kern="1200" dirty="0"/>
        </a:p>
      </dsp:txBody>
      <dsp:txXfrm>
        <a:off x="3837779" y="2634174"/>
        <a:ext cx="2496332" cy="1461426"/>
      </dsp:txXfrm>
    </dsp:sp>
    <dsp:sp modelId="{A46C190C-AD4C-F148-9F30-3D95C8A032DE}">
      <dsp:nvSpPr>
        <dsp:cNvPr id="0" name=""/>
        <dsp:cNvSpPr/>
      </dsp:nvSpPr>
      <dsp:spPr>
        <a:xfrm rot="10800000">
          <a:off x="3016132" y="3044066"/>
          <a:ext cx="548500" cy="64164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-1352315"/>
                <a:satOff val="-22849"/>
                <a:lumOff val="-37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352315"/>
                <a:satOff val="-22849"/>
                <a:lumOff val="-37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352315"/>
                <a:satOff val="-22849"/>
                <a:lumOff val="-37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3180682" y="3172394"/>
        <a:ext cx="383950" cy="384986"/>
      </dsp:txXfrm>
    </dsp:sp>
    <dsp:sp modelId="{A2B44A11-BBE8-DD49-BC74-D0C6B155D6F9}">
      <dsp:nvSpPr>
        <dsp:cNvPr id="0" name=""/>
        <dsp:cNvSpPr/>
      </dsp:nvSpPr>
      <dsp:spPr>
        <a:xfrm>
          <a:off x="170139" y="2588707"/>
          <a:ext cx="2587266" cy="1552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352315"/>
                <a:satOff val="-22849"/>
                <a:lumOff val="-37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352315"/>
                <a:satOff val="-22849"/>
                <a:lumOff val="-37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352315"/>
                <a:satOff val="-22849"/>
                <a:lumOff val="-37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Choice</a:t>
          </a:r>
          <a:endParaRPr lang="en-US" sz="3500" kern="1200" dirty="0"/>
        </a:p>
      </dsp:txBody>
      <dsp:txXfrm>
        <a:off x="215606" y="2634174"/>
        <a:ext cx="2496332" cy="1461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05835-CAB5-8D46-87D6-B6CAEA471BD9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CCF73-4E03-F749-B152-827F4F8E4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CCF73-4E03-F749-B152-827F4F8E40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CCF73-4E03-F749-B152-827F4F8E40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8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CCF73-4E03-F749-B152-827F4F8E40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1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eg"/><Relationship Id="rId3" Type="http://schemas.openxmlformats.org/officeDocument/2006/relationships/image" Target="../media/image18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Relationship Id="rId3" Type="http://schemas.openxmlformats.org/officeDocument/2006/relationships/image" Target="../media/image1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4776" y="2259670"/>
            <a:ext cx="4362094" cy="256480"/>
          </a:xfrm>
        </p:spPr>
        <p:txBody>
          <a:bodyPr anchor="t"/>
          <a:lstStyle>
            <a:lvl1pPr algn="l">
              <a:defRPr sz="1793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7680" y="2947056"/>
            <a:ext cx="4359189" cy="1022518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268467"/>
            <a:ext cx="1614740" cy="38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4616458" y="6255528"/>
            <a:ext cx="4120422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949"/>
              </a:lnSpc>
              <a:defRPr sz="738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75" y="286284"/>
            <a:ext cx="1705854" cy="410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640" y="2323451"/>
            <a:ext cx="3730126" cy="4265992"/>
          </a:xfrm>
          <a:prstGeom prst="rect">
            <a:avLst/>
          </a:prstGeom>
        </p:spPr>
      </p:pic>
    </p:spTree>
    <p:extLst/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615120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header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39298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7"/>
          <p:cNvSpPr>
            <a:spLocks noGrp="1"/>
          </p:cNvSpPr>
          <p:nvPr>
            <p:ph idx="1"/>
          </p:nvPr>
        </p:nvSpPr>
        <p:spPr>
          <a:xfrm>
            <a:off x="268281" y="1488533"/>
            <a:ext cx="1807838" cy="4650510"/>
          </a:xfrm>
        </p:spPr>
        <p:txBody>
          <a:bodyPr/>
          <a:lstStyle>
            <a:lvl1pPr>
              <a:defRPr sz="1266"/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sz="1266" b="1" smtClean="0"/>
              <a:t>Click to edit Master text styles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half" idx="4294967295"/>
          </p:nvPr>
        </p:nvSpPr>
        <p:spPr>
          <a:xfrm>
            <a:off x="2360664" y="1488533"/>
            <a:ext cx="6239974" cy="4650510"/>
          </a:xfrm>
        </p:spPr>
        <p:txBody>
          <a:bodyPr/>
          <a:lstStyle>
            <a:lvl1pPr>
              <a:defRPr sz="1266"/>
            </a:lvl1pPr>
          </a:lstStyle>
          <a:p>
            <a:pPr lvl="0">
              <a:lnSpc>
                <a:spcPct val="100000"/>
              </a:lnSpc>
            </a:pPr>
            <a:r>
              <a:rPr lang="en-US" sz="1266" b="1" smtClean="0"/>
              <a:t>Click to edit Master text styles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80" y="1187105"/>
            <a:ext cx="8606540" cy="487474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/>
            </a:lvl1pPr>
            <a:lvl2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2pPr>
            <a:lvl3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1477"/>
            </a:lvl3pPr>
            <a:lvl4pPr>
              <a:lnSpc>
                <a:spcPts val="1899"/>
              </a:lnSpc>
              <a:spcAft>
                <a:spcPts val="422"/>
              </a:spcAft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0" name="Rectangle 19"/>
          <p:cNvSpPr/>
          <p:nvPr/>
        </p:nvSpPr>
        <p:spPr>
          <a:xfrm>
            <a:off x="3134277" y="2676630"/>
            <a:ext cx="2913466" cy="3465489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39298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8279" y="1050640"/>
            <a:ext cx="6054524" cy="1166986"/>
          </a:xfrm>
        </p:spPr>
        <p:txBody>
          <a:bodyPr>
            <a:spAutoFit/>
          </a:bodyPr>
          <a:lstStyle>
            <a:lvl1pPr marL="0" indent="0">
              <a:lnSpc>
                <a:spcPts val="1477"/>
              </a:lnSpc>
              <a:spcAft>
                <a:spcPts val="422"/>
              </a:spcAft>
              <a:buNone/>
              <a:defRPr sz="1055"/>
            </a:lvl1pPr>
            <a:lvl2pPr marL="121513" indent="-121513">
              <a:lnSpc>
                <a:spcPts val="1477"/>
              </a:lnSpc>
              <a:spcAft>
                <a:spcPts val="422"/>
              </a:spcAft>
              <a:buFont typeface="Arial" charset="0"/>
              <a:buChar char="•"/>
              <a:defRPr sz="1055"/>
            </a:lvl2pPr>
            <a:lvl3pPr marL="243026" indent="-121513">
              <a:lnSpc>
                <a:spcPts val="1477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1055"/>
            </a:lvl3pPr>
            <a:lvl4pPr>
              <a:lnSpc>
                <a:spcPts val="1477"/>
              </a:lnSpc>
              <a:spcAft>
                <a:spcPts val="422"/>
              </a:spcAft>
              <a:defRPr sz="1055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7850" y="2301677"/>
            <a:ext cx="2913896" cy="374953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4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134276" y="2301677"/>
            <a:ext cx="2913896" cy="374953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4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47742" y="2301677"/>
            <a:ext cx="2866427" cy="374953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4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66242" y="2731518"/>
            <a:ext cx="2775866" cy="3294018"/>
          </a:xfrm>
        </p:spPr>
        <p:txBody>
          <a:bodyPr/>
          <a:lstStyle>
            <a:lvl1pPr marL="0" indent="0">
              <a:lnSpc>
                <a:spcPts val="1371"/>
              </a:lnSpc>
              <a:spcAft>
                <a:spcPts val="422"/>
              </a:spcAft>
              <a:buNone/>
              <a:defRPr sz="949" b="1"/>
            </a:lvl1pPr>
            <a:lvl2pPr marL="5861" indent="0">
              <a:lnSpc>
                <a:spcPts val="1371"/>
              </a:lnSpc>
              <a:spcAft>
                <a:spcPts val="422"/>
              </a:spcAft>
              <a:buNone/>
              <a:tabLst/>
              <a:defRPr sz="949"/>
            </a:lvl2pPr>
            <a:lvl3pPr marL="121513" indent="-121513">
              <a:lnSpc>
                <a:spcPts val="1371"/>
              </a:lnSpc>
              <a:spcAft>
                <a:spcPts val="422"/>
              </a:spcAft>
              <a:buFont typeface="Arial" charset="0"/>
              <a:buChar char="•"/>
              <a:defRPr sz="949"/>
            </a:lvl3pPr>
            <a:lvl4pPr marL="244925" indent="-123412">
              <a:lnSpc>
                <a:spcPts val="1371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949"/>
            </a:lvl4pPr>
            <a:lvl5pPr>
              <a:lnSpc>
                <a:spcPts val="1371"/>
              </a:lnSpc>
              <a:spcAft>
                <a:spcPts val="422"/>
              </a:spcAft>
              <a:defRPr sz="94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255038" y="2731518"/>
            <a:ext cx="2775866" cy="3294018"/>
          </a:xfrm>
        </p:spPr>
        <p:txBody>
          <a:bodyPr/>
          <a:lstStyle>
            <a:lvl1pPr marL="0" indent="0">
              <a:lnSpc>
                <a:spcPts val="1371"/>
              </a:lnSpc>
              <a:spcAft>
                <a:spcPts val="422"/>
              </a:spcAft>
              <a:buNone/>
              <a:defRPr sz="949" b="1"/>
            </a:lvl1pPr>
            <a:lvl2pPr marL="5861" indent="0">
              <a:lnSpc>
                <a:spcPts val="1371"/>
              </a:lnSpc>
              <a:spcAft>
                <a:spcPts val="422"/>
              </a:spcAft>
              <a:buNone/>
              <a:tabLst/>
              <a:defRPr sz="949"/>
            </a:lvl2pPr>
            <a:lvl3pPr marL="121513" indent="-121513">
              <a:lnSpc>
                <a:spcPts val="1371"/>
              </a:lnSpc>
              <a:spcAft>
                <a:spcPts val="422"/>
              </a:spcAft>
              <a:buFont typeface="Arial" charset="0"/>
              <a:buChar char="•"/>
              <a:defRPr sz="949"/>
            </a:lvl3pPr>
            <a:lvl4pPr marL="244925" indent="-123412">
              <a:lnSpc>
                <a:spcPts val="1371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949"/>
            </a:lvl4pPr>
            <a:lvl5pPr>
              <a:lnSpc>
                <a:spcPts val="1371"/>
              </a:lnSpc>
              <a:spcAft>
                <a:spcPts val="422"/>
              </a:spcAft>
              <a:defRPr sz="94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138302" y="2731518"/>
            <a:ext cx="2775866" cy="3294018"/>
          </a:xfrm>
        </p:spPr>
        <p:txBody>
          <a:bodyPr/>
          <a:lstStyle>
            <a:lvl1pPr marL="0" indent="0">
              <a:lnSpc>
                <a:spcPts val="1371"/>
              </a:lnSpc>
              <a:spcAft>
                <a:spcPts val="422"/>
              </a:spcAft>
              <a:buNone/>
              <a:defRPr sz="949" b="1"/>
            </a:lvl1pPr>
            <a:lvl2pPr marL="5861" indent="0">
              <a:lnSpc>
                <a:spcPts val="1371"/>
              </a:lnSpc>
              <a:spcAft>
                <a:spcPts val="422"/>
              </a:spcAft>
              <a:buNone/>
              <a:tabLst/>
              <a:defRPr sz="949"/>
            </a:lvl2pPr>
            <a:lvl3pPr marL="121513" indent="-121513">
              <a:lnSpc>
                <a:spcPts val="1371"/>
              </a:lnSpc>
              <a:spcAft>
                <a:spcPts val="422"/>
              </a:spcAft>
              <a:buFont typeface="Arial" charset="0"/>
              <a:buChar char="•"/>
              <a:defRPr sz="949"/>
            </a:lvl3pPr>
            <a:lvl4pPr marL="244925" indent="-123412">
              <a:lnSpc>
                <a:spcPts val="1371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949"/>
            </a:lvl4pPr>
            <a:lvl5pPr>
              <a:lnSpc>
                <a:spcPts val="1371"/>
              </a:lnSpc>
              <a:spcAft>
                <a:spcPts val="422"/>
              </a:spcAft>
              <a:defRPr sz="949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67850" y="6142118"/>
            <a:ext cx="8646319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80" y="1187105"/>
            <a:ext cx="3808586" cy="487474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004279" y="1187105"/>
            <a:ext cx="3808586" cy="487474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79" y="1187105"/>
            <a:ext cx="4288697" cy="487474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21779" y="1243195"/>
            <a:ext cx="4253041" cy="4902334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79" y="712527"/>
            <a:ext cx="8607173" cy="5432946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81" y="1248089"/>
            <a:ext cx="4259573" cy="2673435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612633" y="1248089"/>
            <a:ext cx="4259573" cy="2673435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8279" y="4175704"/>
            <a:ext cx="4167683" cy="1886144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>
              <a:lnSpc>
                <a:spcPts val="1899"/>
              </a:lnSpc>
              <a:spcAft>
                <a:spcPts val="422"/>
              </a:spcAft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12633" y="4175704"/>
            <a:ext cx="4167683" cy="1886144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>
              <a:lnSpc>
                <a:spcPts val="1899"/>
              </a:lnSpc>
              <a:spcAft>
                <a:spcPts val="422"/>
              </a:spcAft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80" y="1248090"/>
            <a:ext cx="2091582" cy="1584773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8279" y="3141953"/>
            <a:ext cx="2091584" cy="2759384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439933" y="1248090"/>
            <a:ext cx="2091582" cy="1584773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11585" y="1248090"/>
            <a:ext cx="2091582" cy="1584773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783237" y="1248090"/>
            <a:ext cx="2091582" cy="1584773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2439932" y="3141953"/>
            <a:ext cx="2091584" cy="2759384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4611585" y="3141953"/>
            <a:ext cx="2091584" cy="2759384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6783237" y="3141953"/>
            <a:ext cx="2091584" cy="2759384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347451" indent="-153790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5659418"/>
          </a:xfrm>
        </p:spPr>
        <p:txBody>
          <a:bodyPr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4776" y="2259670"/>
            <a:ext cx="4362094" cy="256480"/>
          </a:xfrm>
        </p:spPr>
        <p:txBody>
          <a:bodyPr anchor="t"/>
          <a:lstStyle>
            <a:lvl1pPr algn="l">
              <a:defRPr sz="1793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4776" y="2939717"/>
            <a:ext cx="4359189" cy="1022518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268467"/>
            <a:ext cx="1614740" cy="38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4616458" y="6255528"/>
            <a:ext cx="4120422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949"/>
              </a:lnSpc>
              <a:defRPr sz="738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68" y="286474"/>
            <a:ext cx="1704269" cy="410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22" y="2323451"/>
            <a:ext cx="3714962" cy="4265992"/>
          </a:xfrm>
          <a:prstGeom prst="rect">
            <a:avLst/>
          </a:prstGeom>
        </p:spPr>
      </p:pic>
    </p:spTree>
    <p:extLst/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8279" y="268356"/>
            <a:ext cx="8607731" cy="5878519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15881" y="268356"/>
            <a:ext cx="4259573" cy="5878519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8281" y="268356"/>
            <a:ext cx="4259573" cy="5878519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15881" y="268356"/>
            <a:ext cx="4259573" cy="2883563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8281" y="268356"/>
            <a:ext cx="4259573" cy="5878519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15881" y="3263312"/>
            <a:ext cx="4259573" cy="2883563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79" y="802536"/>
            <a:ext cx="8607173" cy="5070919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8279" y="6004977"/>
            <a:ext cx="8606747" cy="319288"/>
          </a:xfrm>
        </p:spPr>
        <p:txBody>
          <a:bodyPr/>
          <a:lstStyle>
            <a:lvl1pPr marL="0" indent="0">
              <a:lnSpc>
                <a:spcPts val="1371"/>
              </a:lnSpc>
              <a:buNone/>
              <a:defRPr sz="1055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80" y="802538"/>
            <a:ext cx="4259573" cy="5070919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15453" y="802538"/>
            <a:ext cx="4259573" cy="5071920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8279" y="6004977"/>
            <a:ext cx="4259574" cy="319288"/>
          </a:xfrm>
        </p:spPr>
        <p:txBody>
          <a:bodyPr/>
          <a:lstStyle>
            <a:lvl1pPr marL="0" indent="0">
              <a:lnSpc>
                <a:spcPts val="1371"/>
              </a:lnSpc>
              <a:buNone/>
              <a:defRPr sz="1055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615452" y="6004977"/>
            <a:ext cx="4259574" cy="319288"/>
          </a:xfrm>
        </p:spPr>
        <p:txBody>
          <a:bodyPr/>
          <a:lstStyle>
            <a:lvl1pPr marL="0" indent="0">
              <a:lnSpc>
                <a:spcPts val="1371"/>
              </a:lnSpc>
              <a:buNone/>
              <a:defRPr sz="1055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15453" y="802538"/>
            <a:ext cx="4259573" cy="2357462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80" y="802537"/>
            <a:ext cx="4259573" cy="4808772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15453" y="3253968"/>
            <a:ext cx="4259573" cy="2357340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8279" y="5764601"/>
            <a:ext cx="4259574" cy="319288"/>
          </a:xfrm>
        </p:spPr>
        <p:txBody>
          <a:bodyPr/>
          <a:lstStyle>
            <a:lvl1pPr marL="0" indent="0">
              <a:lnSpc>
                <a:spcPts val="1371"/>
              </a:lnSpc>
              <a:buNone/>
              <a:defRPr sz="1055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615452" y="5764601"/>
            <a:ext cx="4259574" cy="319288"/>
          </a:xfrm>
        </p:spPr>
        <p:txBody>
          <a:bodyPr/>
          <a:lstStyle>
            <a:lvl1pPr marL="0" indent="0">
              <a:lnSpc>
                <a:spcPts val="1371"/>
              </a:lnSpc>
              <a:buNone/>
              <a:defRPr sz="1055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615452" y="6025760"/>
            <a:ext cx="4259574" cy="319288"/>
          </a:xfrm>
        </p:spPr>
        <p:txBody>
          <a:bodyPr/>
          <a:lstStyle>
            <a:lvl1pPr marL="0" indent="0">
              <a:lnSpc>
                <a:spcPts val="1371"/>
              </a:lnSpc>
              <a:buNone/>
              <a:defRPr sz="1055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354208" y="802536"/>
            <a:ext cx="2520818" cy="3651340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8279" y="802537"/>
            <a:ext cx="2520818" cy="3116476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54208" y="4544333"/>
            <a:ext cx="2520818" cy="1602542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68279" y="4010153"/>
            <a:ext cx="2520818" cy="2136723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872265" y="802538"/>
            <a:ext cx="3388930" cy="2582294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872265" y="3475973"/>
            <a:ext cx="3388930" cy="2670903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590" y="1008559"/>
            <a:ext cx="7486515" cy="4416068"/>
          </a:xfrm>
        </p:spPr>
        <p:txBody>
          <a:bodyPr anchor="ctr"/>
          <a:lstStyle>
            <a:lvl1pPr marL="121401" indent="-115541">
              <a:lnSpc>
                <a:spcPts val="3164"/>
              </a:lnSpc>
              <a:spcAft>
                <a:spcPts val="844"/>
              </a:spcAft>
              <a:buNone/>
              <a:tabLst/>
              <a:defRPr sz="2848">
                <a:solidFill>
                  <a:srgbClr val="2DBBAA"/>
                </a:solidFill>
              </a:defRPr>
            </a:lvl1pPr>
            <a:lvl2pPr marL="121401" indent="0">
              <a:lnSpc>
                <a:spcPts val="1899"/>
              </a:lnSpc>
              <a:spcAft>
                <a:spcPts val="527"/>
              </a:spcAft>
              <a:buNone/>
              <a:tabLst/>
              <a:defRPr sz="1477"/>
            </a:lvl2pPr>
          </a:lstStyle>
          <a:p>
            <a:pPr lvl="0"/>
            <a:r>
              <a:rPr lang="en-GB" noProof="0" dirty="0" smtClean="0"/>
              <a:t>“Click to edit </a:t>
            </a:r>
            <a:br>
              <a:rPr lang="en-GB" noProof="0" dirty="0" smtClean="0"/>
            </a:br>
            <a:r>
              <a:rPr lang="en-GB" noProof="0" dirty="0" smtClean="0"/>
              <a:t>Master text styles</a:t>
            </a:r>
          </a:p>
          <a:p>
            <a:pPr lvl="1"/>
            <a:r>
              <a:rPr lang="en-GB" noProof="0" dirty="0" smtClean="0"/>
              <a:t>Second level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4776" y="2259670"/>
            <a:ext cx="4362094" cy="256480"/>
          </a:xfrm>
        </p:spPr>
        <p:txBody>
          <a:bodyPr anchor="t"/>
          <a:lstStyle>
            <a:lvl1pPr algn="l">
              <a:defRPr sz="1793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4776" y="2951928"/>
            <a:ext cx="4359189" cy="1022518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268467"/>
            <a:ext cx="1614740" cy="38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4616458" y="6255528"/>
            <a:ext cx="4120422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949"/>
              </a:lnSpc>
              <a:defRPr sz="738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68" y="286474"/>
            <a:ext cx="1704269" cy="410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22" y="2332122"/>
            <a:ext cx="3714962" cy="424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7995" y="-1588692"/>
            <a:ext cx="184731" cy="238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949" dirty="0"/>
          </a:p>
        </p:txBody>
      </p:sp>
    </p:spTree>
    <p:extLst/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412700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412700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309365"/>
            <a:ext cx="8606747" cy="5659418"/>
          </a:xfrm>
        </p:spPr>
        <p:txBody>
          <a:bodyPr anchor="ctr">
            <a:noAutofit/>
          </a:bodyPr>
          <a:lstStyle>
            <a:lvl1pPr>
              <a:lnSpc>
                <a:spcPts val="2954"/>
              </a:lnSpc>
              <a:defRPr sz="2848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412700"/>
          </a:xfrm>
        </p:spPr>
        <p:txBody>
          <a:bodyPr/>
          <a:lstStyle>
            <a:lvl1pPr marL="0" indent="0">
              <a:buNone/>
              <a:defRPr sz="1055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309365"/>
            <a:ext cx="8606747" cy="5659418"/>
          </a:xfrm>
        </p:spPr>
        <p:txBody>
          <a:bodyPr anchor="ctr">
            <a:noAutofit/>
          </a:bodyPr>
          <a:lstStyle>
            <a:lvl1pPr>
              <a:lnSpc>
                <a:spcPts val="2954"/>
              </a:lnSpc>
              <a:defRPr sz="2848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963" y="3579376"/>
            <a:ext cx="2476802" cy="221987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0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0"/>
              </a:spcAft>
              <a:buFont typeface="Arial" charset="0"/>
              <a:buChar char="•"/>
              <a:defRPr sz="1477"/>
            </a:lvl3pPr>
            <a:lvl4pPr marL="307580" indent="-153790">
              <a:lnSpc>
                <a:spcPts val="1899"/>
              </a:lnSpc>
              <a:spcAft>
                <a:spcPts val="0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0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68619" y="1514222"/>
            <a:ext cx="1650173" cy="1673730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633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3748113" y="3579376"/>
            <a:ext cx="2319377" cy="221987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0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0"/>
              </a:spcAft>
              <a:buFont typeface="Arial" charset="0"/>
              <a:buChar char="•"/>
              <a:defRPr sz="1477"/>
            </a:lvl3pPr>
            <a:lvl4pPr marL="307580" indent="-153790">
              <a:lnSpc>
                <a:spcPts val="1899"/>
              </a:lnSpc>
              <a:spcAft>
                <a:spcPts val="0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0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3747580" y="1514222"/>
            <a:ext cx="1650173" cy="1673730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633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749527" y="3579376"/>
            <a:ext cx="2319377" cy="221987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0"/>
              </a:spcAft>
              <a:buFont typeface="Arial" charset="0"/>
              <a:buNone/>
              <a:defRPr sz="1477"/>
            </a:lvl2pPr>
            <a:lvl3pPr marL="153790" indent="-153790">
              <a:lnSpc>
                <a:spcPts val="1899"/>
              </a:lnSpc>
              <a:spcAft>
                <a:spcPts val="0"/>
              </a:spcAft>
              <a:buFont typeface="Arial" charset="0"/>
              <a:buChar char="•"/>
              <a:defRPr sz="1477"/>
            </a:lvl3pPr>
            <a:lvl4pPr marL="307580" indent="-153790">
              <a:lnSpc>
                <a:spcPts val="1899"/>
              </a:lnSpc>
              <a:spcAft>
                <a:spcPts val="0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0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6734220" y="1514222"/>
            <a:ext cx="1650173" cy="1673730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633"/>
            </a:lvl1pPr>
          </a:lstStyle>
          <a:p>
            <a:r>
              <a:rPr lang="en-US" noProof="0" smtClean="0"/>
              <a:t>Drag picture to placeholder or click icon to add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39298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. Impor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80" y="2405789"/>
            <a:ext cx="4828675" cy="3326884"/>
          </a:xfrm>
        </p:spPr>
        <p:txBody>
          <a:bodyPr>
            <a:noAutofit/>
          </a:bodyPr>
          <a:lstStyle>
            <a:lvl1pPr marL="0" indent="0">
              <a:lnSpc>
                <a:spcPts val="1583"/>
              </a:lnSpc>
              <a:spcAft>
                <a:spcPts val="422"/>
              </a:spcAft>
              <a:buNone/>
              <a:defRPr sz="1477" b="1"/>
            </a:lvl1pPr>
            <a:lvl2pPr marL="154054" indent="-154054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tabLst/>
              <a:defRPr sz="1477"/>
            </a:lvl2pPr>
            <a:lvl3pPr marL="307580" indent="-153790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1477"/>
            </a:lvl3pPr>
            <a:lvl4pPr>
              <a:lnSpc>
                <a:spcPts val="1477"/>
              </a:lnSpc>
              <a:spcAft>
                <a:spcPts val="422"/>
              </a:spcAft>
              <a:defRPr sz="1160"/>
            </a:lvl4pPr>
            <a:lvl5pPr>
              <a:lnSpc>
                <a:spcPts val="1583"/>
              </a:lnSpc>
              <a:spcAft>
                <a:spcPts val="422"/>
              </a:spcAft>
              <a:defRPr sz="1266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68280" y="1186216"/>
            <a:ext cx="4828675" cy="1092920"/>
          </a:xfrm>
        </p:spPr>
        <p:txBody>
          <a:bodyPr>
            <a:noAutofit/>
          </a:bodyPr>
          <a:lstStyle>
            <a:lvl1pPr marL="0" indent="0">
              <a:lnSpc>
                <a:spcPts val="2110"/>
              </a:lnSpc>
              <a:spcAft>
                <a:spcPts val="0"/>
              </a:spcAft>
              <a:buNone/>
              <a:defRPr sz="1688" b="0">
                <a:solidFill>
                  <a:schemeClr val="accent4"/>
                </a:solidFill>
              </a:defRPr>
            </a:lvl1pPr>
            <a:lvl2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2pPr>
            <a:lvl3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tabLst/>
              <a:defRPr sz="1160"/>
            </a:lvl3pPr>
            <a:lvl4pPr>
              <a:lnSpc>
                <a:spcPts val="1477"/>
              </a:lnSpc>
              <a:spcAft>
                <a:spcPts val="422"/>
              </a:spcAft>
              <a:defRPr sz="1055"/>
            </a:lvl4pPr>
            <a:lvl5pPr>
              <a:lnSpc>
                <a:spcPts val="1583"/>
              </a:lnSpc>
              <a:spcAft>
                <a:spcPts val="422"/>
              </a:spcAft>
              <a:defRPr sz="116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5670935" y="1247809"/>
            <a:ext cx="3202962" cy="4631435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1583"/>
              </a:lnSpc>
              <a:spcBef>
                <a:spcPts val="443"/>
              </a:spcBef>
              <a:spcAft>
                <a:spcPts val="0"/>
              </a:spcAft>
              <a:buNone/>
              <a:defRPr sz="1266" b="1">
                <a:solidFill>
                  <a:schemeClr val="bg1"/>
                </a:solidFill>
              </a:defRPr>
            </a:lvl1pPr>
            <a:lvl2pPr marL="121513" indent="-121513">
              <a:lnSpc>
                <a:spcPts val="1583"/>
              </a:lnSpc>
              <a:spcBef>
                <a:spcPts val="443"/>
              </a:spcBef>
              <a:spcAft>
                <a:spcPts val="0"/>
              </a:spcAft>
              <a:buFont typeface="Arial" charset="0"/>
              <a:buChar char="•"/>
              <a:defRPr sz="1266">
                <a:solidFill>
                  <a:schemeClr val="bg1"/>
                </a:solidFill>
              </a:defRPr>
            </a:lvl2pPr>
            <a:lvl3pPr marL="243026" indent="-121513">
              <a:lnSpc>
                <a:spcPts val="1160"/>
              </a:lnSpc>
              <a:spcBef>
                <a:spcPts val="443"/>
              </a:spcBef>
              <a:spcAft>
                <a:spcPts val="0"/>
              </a:spcAft>
              <a:buFont typeface=".HelveticaNeueDeskInterface-Regular" charset="0"/>
              <a:buChar char="–"/>
              <a:tabLst/>
              <a:defRPr sz="1055">
                <a:solidFill>
                  <a:schemeClr val="bg1"/>
                </a:solidFill>
              </a:defRPr>
            </a:lvl3pPr>
            <a:lvl4pPr>
              <a:lnSpc>
                <a:spcPts val="1477"/>
              </a:lnSpc>
              <a:spcBef>
                <a:spcPts val="443"/>
              </a:spcBef>
              <a:spcAft>
                <a:spcPts val="0"/>
              </a:spcAft>
              <a:defRPr sz="1055">
                <a:solidFill>
                  <a:schemeClr val="bg1"/>
                </a:solidFill>
              </a:defRPr>
            </a:lvl4pPr>
            <a:lvl5pPr>
              <a:lnSpc>
                <a:spcPts val="1583"/>
              </a:lnSpc>
              <a:spcBef>
                <a:spcPts val="443"/>
              </a:spcBef>
              <a:spcAft>
                <a:spcPts val="0"/>
              </a:spcAft>
              <a:defRPr sz="116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658654" y="2718641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658654" y="980070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3439840" y="980070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6221024" y="980070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658654" y="4457212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3439840" y="4457212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6221024" y="4457212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3439840" y="2718641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6221024" y="2718641"/>
            <a:ext cx="2265191" cy="1513934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1583"/>
              </a:lnSpc>
              <a:spcAft>
                <a:spcPts val="0"/>
              </a:spcAft>
              <a:buNone/>
              <a:defRPr sz="126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8279" y="1180586"/>
            <a:ext cx="4790409" cy="487474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0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21513" indent="-121513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243026" indent="-121513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5480028" y="1199119"/>
            <a:ext cx="3328329" cy="179536"/>
          </a:xfrm>
        </p:spPr>
        <p:txBody>
          <a:bodyPr wrap="square">
            <a:spAutoFit/>
          </a:bodyPr>
          <a:lstStyle>
            <a:lvl1pPr marL="0" indent="0">
              <a:lnSpc>
                <a:spcPts val="1371"/>
              </a:lnSpc>
              <a:spcAft>
                <a:spcPts val="422"/>
              </a:spcAft>
              <a:buNone/>
              <a:defRPr sz="1055" b="1">
                <a:solidFill>
                  <a:schemeClr val="accent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5174309" y="1433598"/>
            <a:ext cx="3851094" cy="4841111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4776" y="2259670"/>
            <a:ext cx="4362094" cy="256480"/>
          </a:xfrm>
        </p:spPr>
        <p:txBody>
          <a:bodyPr anchor="t"/>
          <a:lstStyle>
            <a:lvl1pPr algn="l">
              <a:defRPr sz="1793">
                <a:solidFill>
                  <a:srgbClr val="28282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7680" y="2947870"/>
            <a:ext cx="4359189" cy="1022518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rgbClr val="282828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4616458" y="6255528"/>
            <a:ext cx="4120422" cy="36506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949"/>
              </a:lnSpc>
              <a:defRPr sz="738">
                <a:solidFill>
                  <a:srgbClr val="282828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468" y="286330"/>
            <a:ext cx="1704269" cy="4105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21" y="2332122"/>
            <a:ext cx="3714962" cy="424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7995" y="-1588692"/>
            <a:ext cx="184731" cy="238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949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267926"/>
            <a:ext cx="1614740" cy="386229"/>
          </a:xfrm>
          <a:prstGeom prst="rect">
            <a:avLst/>
          </a:prstGeom>
          <a:noFill/>
          <a:ln>
            <a:noFill/>
          </a:ln>
        </p:spPr>
      </p:pic>
    </p:spTree>
    <p:extLst/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8279" y="1180586"/>
            <a:ext cx="4790409" cy="4874745"/>
          </a:xfrm>
        </p:spPr>
        <p:txBody>
          <a:bodyPr>
            <a:no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0">
                <a:solidFill>
                  <a:schemeClr val="accent1"/>
                </a:solidFill>
              </a:defRPr>
            </a:lvl1pPr>
            <a:lvl2pPr marL="0" indent="0">
              <a:lnSpc>
                <a:spcPts val="1899"/>
              </a:lnSpc>
              <a:spcAft>
                <a:spcPts val="422"/>
              </a:spcAft>
              <a:buFont typeface="Arial" charset="0"/>
              <a:buNone/>
              <a:defRPr sz="1477"/>
            </a:lvl2pPr>
            <a:lvl3pPr marL="121513" indent="-121513">
              <a:lnSpc>
                <a:spcPts val="1899"/>
              </a:lnSpc>
              <a:spcAft>
                <a:spcPts val="422"/>
              </a:spcAft>
              <a:buFont typeface="Arial" charset="0"/>
              <a:buChar char="•"/>
              <a:defRPr sz="1477"/>
            </a:lvl3pPr>
            <a:lvl4pPr marL="243026" indent="-121513">
              <a:lnSpc>
                <a:spcPts val="1899"/>
              </a:lnSpc>
              <a:spcAft>
                <a:spcPts val="422"/>
              </a:spcAft>
              <a:buFont typeface=".HelveticaNeueDeskInterface-Regular" charset="0"/>
              <a:buChar char="–"/>
              <a:defRPr sz="1477"/>
            </a:lvl4pPr>
            <a:lvl5pPr>
              <a:lnSpc>
                <a:spcPts val="1899"/>
              </a:lnSpc>
              <a:spcAft>
                <a:spcPts val="422"/>
              </a:spcAft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5480028" y="1199119"/>
            <a:ext cx="3328329" cy="179536"/>
          </a:xfrm>
        </p:spPr>
        <p:txBody>
          <a:bodyPr wrap="square">
            <a:spAutoFit/>
          </a:bodyPr>
          <a:lstStyle>
            <a:lvl1pPr marL="0" indent="0">
              <a:lnSpc>
                <a:spcPts val="1371"/>
              </a:lnSpc>
              <a:spcAft>
                <a:spcPts val="422"/>
              </a:spcAft>
              <a:buNone/>
              <a:defRPr sz="1055" b="1">
                <a:solidFill>
                  <a:schemeClr val="accent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5174309" y="1433598"/>
            <a:ext cx="3851094" cy="4841111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20470" y="1185421"/>
            <a:ext cx="4199567" cy="243656"/>
          </a:xfrm>
        </p:spPr>
        <p:txBody>
          <a:bodyPr wrap="square">
            <a:sp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1">
                <a:solidFill>
                  <a:schemeClr val="tx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4550334" y="1474078"/>
            <a:ext cx="4475069" cy="4409596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275502" y="1185421"/>
            <a:ext cx="4199567" cy="243656"/>
          </a:xfrm>
        </p:spPr>
        <p:txBody>
          <a:bodyPr wrap="square">
            <a:sp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1">
                <a:solidFill>
                  <a:schemeClr val="tx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267849" y="6027579"/>
            <a:ext cx="8757553" cy="368999"/>
          </a:xfrm>
        </p:spPr>
        <p:txBody>
          <a:bodyPr wrap="square">
            <a:noAutofit/>
          </a:bodyPr>
          <a:lstStyle>
            <a:lvl1pPr marL="1301921" indent="-1301921">
              <a:lnSpc>
                <a:spcPts val="844"/>
              </a:lnSpc>
              <a:spcAft>
                <a:spcPts val="422"/>
              </a:spcAft>
              <a:buNone/>
              <a:tabLst>
                <a:tab pos="1301083" algn="l"/>
              </a:tabLst>
              <a:defRPr sz="633" b="0">
                <a:solidFill>
                  <a:srgbClr val="85888D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1474078"/>
            <a:ext cx="4475069" cy="4409596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20470" y="1185421"/>
            <a:ext cx="4199567" cy="243656"/>
          </a:xfrm>
        </p:spPr>
        <p:txBody>
          <a:bodyPr wrap="square">
            <a:sp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1">
                <a:solidFill>
                  <a:schemeClr val="tx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4550334" y="1474078"/>
            <a:ext cx="4475069" cy="4409596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275502" y="1185421"/>
            <a:ext cx="4199567" cy="243656"/>
          </a:xfrm>
        </p:spPr>
        <p:txBody>
          <a:bodyPr wrap="square">
            <a:sp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1">
                <a:solidFill>
                  <a:schemeClr val="tx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267849" y="6027579"/>
            <a:ext cx="8757553" cy="368999"/>
          </a:xfrm>
        </p:spPr>
        <p:txBody>
          <a:bodyPr wrap="square">
            <a:noAutofit/>
          </a:bodyPr>
          <a:lstStyle>
            <a:lvl1pPr marL="1301921" indent="-1301921">
              <a:lnSpc>
                <a:spcPts val="844"/>
              </a:lnSpc>
              <a:spcAft>
                <a:spcPts val="422"/>
              </a:spcAft>
              <a:buNone/>
              <a:tabLst>
                <a:tab pos="1301083" algn="l"/>
              </a:tabLst>
              <a:defRPr sz="633" b="0">
                <a:solidFill>
                  <a:srgbClr val="85888D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1474078"/>
            <a:ext cx="4475069" cy="4409596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540" cy="344146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267849" y="1277287"/>
            <a:ext cx="8606970" cy="243656"/>
          </a:xfrm>
        </p:spPr>
        <p:txBody>
          <a:bodyPr wrap="square">
            <a:sp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0">
                <a:solidFill>
                  <a:schemeClr val="tx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267849" y="6027579"/>
            <a:ext cx="8757553" cy="368999"/>
          </a:xfrm>
        </p:spPr>
        <p:txBody>
          <a:bodyPr wrap="square">
            <a:noAutofit/>
          </a:bodyPr>
          <a:lstStyle>
            <a:lvl1pPr marL="1301921" indent="-1301921">
              <a:lnSpc>
                <a:spcPts val="844"/>
              </a:lnSpc>
              <a:spcAft>
                <a:spcPts val="422"/>
              </a:spcAft>
              <a:buNone/>
              <a:tabLst>
                <a:tab pos="1301083" algn="l"/>
              </a:tabLst>
              <a:defRPr sz="633" b="0">
                <a:solidFill>
                  <a:srgbClr val="85888D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267849" y="1504700"/>
            <a:ext cx="8606971" cy="4409596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1759" cy="6412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9" y="217499"/>
            <a:ext cx="8606747" cy="401124"/>
          </a:xfrm>
        </p:spPr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267849" y="6027579"/>
            <a:ext cx="8757553" cy="368999"/>
          </a:xfrm>
        </p:spPr>
        <p:txBody>
          <a:bodyPr wrap="square">
            <a:noAutofit/>
          </a:bodyPr>
          <a:lstStyle>
            <a:lvl1pPr marL="1301921" indent="-1301921">
              <a:lnSpc>
                <a:spcPts val="844"/>
              </a:lnSpc>
              <a:spcAft>
                <a:spcPts val="422"/>
              </a:spcAft>
              <a:buNone/>
              <a:tabLst>
                <a:tab pos="1301083" algn="l"/>
              </a:tabLst>
              <a:defRPr sz="633" b="0">
                <a:solidFill>
                  <a:srgbClr val="85888D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267849" y="1504700"/>
            <a:ext cx="8606971" cy="4409596"/>
          </a:xfrm>
        </p:spPr>
        <p:txBody>
          <a:bodyPr/>
          <a:lstStyle>
            <a:lvl1pPr marL="0" indent="0">
              <a:buNone/>
              <a:defRPr sz="949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267850" y="582379"/>
            <a:ext cx="8606969" cy="333730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accent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267849" y="1277287"/>
            <a:ext cx="8606970" cy="243656"/>
          </a:xfrm>
        </p:spPr>
        <p:txBody>
          <a:bodyPr wrap="square">
            <a:spAutoFit/>
          </a:bodyPr>
          <a:lstStyle>
            <a:lvl1pPr marL="0" indent="0">
              <a:lnSpc>
                <a:spcPts val="1899"/>
              </a:lnSpc>
              <a:spcAft>
                <a:spcPts val="422"/>
              </a:spcAft>
              <a:buNone/>
              <a:defRPr sz="1477" b="0">
                <a:solidFill>
                  <a:schemeClr val="tx1"/>
                </a:solidFill>
              </a:defRPr>
            </a:lvl1pPr>
            <a:lvl2pPr marL="0" indent="0">
              <a:lnSpc>
                <a:spcPts val="1583"/>
              </a:lnSpc>
              <a:spcAft>
                <a:spcPts val="422"/>
              </a:spcAft>
              <a:buFont typeface="Arial" charset="0"/>
              <a:buNone/>
              <a:defRPr sz="1160"/>
            </a:lvl2pPr>
            <a:lvl3pPr marL="121513" indent="-121513">
              <a:lnSpc>
                <a:spcPts val="1583"/>
              </a:lnSpc>
              <a:spcAft>
                <a:spcPts val="422"/>
              </a:spcAft>
              <a:buFont typeface="Arial" charset="0"/>
              <a:buChar char="•"/>
              <a:defRPr sz="1160"/>
            </a:lvl3pPr>
            <a:lvl4pPr marL="243026" indent="-121513">
              <a:lnSpc>
                <a:spcPts val="1583"/>
              </a:lnSpc>
              <a:spcAft>
                <a:spcPts val="422"/>
              </a:spcAft>
              <a:buFont typeface=".HelveticaNeueDeskInterface-Regular" charset="0"/>
              <a:buChar char="–"/>
              <a:defRPr sz="1160"/>
            </a:lvl4pPr>
            <a:lvl5pPr>
              <a:lnSpc>
                <a:spcPts val="1477"/>
              </a:lnSpc>
              <a:spcAft>
                <a:spcPts val="422"/>
              </a:spcAft>
              <a:defRPr sz="1055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/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.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283" y="1833564"/>
            <a:ext cx="4038600" cy="458787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3566"/>
            <a:ext cx="4038600" cy="458787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322581" y="6533516"/>
            <a:ext cx="225583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553200" y="6530520"/>
            <a:ext cx="21336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2455044" y="1003772"/>
            <a:ext cx="6221412" cy="481012"/>
          </a:xfrm>
        </p:spPr>
        <p:txBody>
          <a:bodyPr anchor="ctr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134370" y="421576"/>
            <a:ext cx="6542087" cy="256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/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.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0"/>
          <p:cNvSpPr>
            <a:spLocks noGrp="1"/>
          </p:cNvSpPr>
          <p:nvPr>
            <p:ph type="ftr" sz="quarter" idx="19"/>
          </p:nvPr>
        </p:nvSpPr>
        <p:spPr>
          <a:xfrm>
            <a:off x="322581" y="6533516"/>
            <a:ext cx="225583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2455044" y="1052737"/>
            <a:ext cx="6221412" cy="481012"/>
          </a:xfrm>
        </p:spPr>
        <p:txBody>
          <a:bodyPr anchor="ctr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>
          <a:xfrm>
            <a:off x="6553200" y="6530520"/>
            <a:ext cx="21336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357189" y="1859281"/>
            <a:ext cx="8329612" cy="4561477"/>
          </a:xfrm>
        </p:spPr>
        <p:txBody>
          <a:bodyPr/>
          <a:lstStyle>
            <a:lvl1pPr>
              <a:defRPr sz="1800" baseline="0">
                <a:latin typeface="+mn-lt"/>
              </a:defRPr>
            </a:lvl1pPr>
            <a:lvl2pPr>
              <a:defRPr sz="1650" baseline="0"/>
            </a:lvl2pPr>
            <a:lvl3pPr>
              <a:defRPr sz="1500" baseline="0"/>
            </a:lvl3pPr>
            <a:lvl4pPr>
              <a:defRPr sz="135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12/14/16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295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S_title slid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4" y="1041011"/>
            <a:ext cx="4201110" cy="4038988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2401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S_Powerpoint title slide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888" y="1013990"/>
            <a:ext cx="3757377" cy="1305373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2401" b="1">
                <a:solidFill>
                  <a:srgbClr val="AD062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7850" y="2463720"/>
            <a:ext cx="5073700" cy="256480"/>
          </a:xfrm>
        </p:spPr>
        <p:txBody>
          <a:bodyPr anchor="t"/>
          <a:lstStyle>
            <a:lvl1pPr algn="l">
              <a:defRPr sz="1793">
                <a:solidFill>
                  <a:srgbClr val="282828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229" y="3145227"/>
            <a:ext cx="5070321" cy="1022518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71229" y="4342817"/>
            <a:ext cx="5070321" cy="36506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949"/>
              </a:lnSpc>
              <a:defRPr sz="738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268467"/>
            <a:ext cx="1614740" cy="38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68" y="286474"/>
            <a:ext cx="1704269" cy="4103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5078267"/>
            <a:ext cx="1321151" cy="1514639"/>
          </a:xfrm>
          <a:prstGeom prst="rect">
            <a:avLst/>
          </a:prstGeom>
        </p:spPr>
      </p:pic>
    </p:spTree>
    <p:extLst/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S_Powerpoint title slid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684" y="993742"/>
            <a:ext cx="2285879" cy="1321160"/>
          </a:xfrm>
        </p:spPr>
        <p:txBody>
          <a:bodyPr anchor="t">
            <a:normAutofit/>
          </a:bodyPr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3292" y="993743"/>
            <a:ext cx="6541648" cy="478900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  <a:lvl2pPr marL="342980" indent="0">
              <a:buNone/>
              <a:defRPr sz="900"/>
            </a:lvl2pPr>
            <a:lvl3pPr marL="685959" indent="0">
              <a:buNone/>
              <a:defRPr sz="750"/>
            </a:lvl3pPr>
            <a:lvl4pPr marL="1028939" indent="0">
              <a:buNone/>
              <a:defRPr sz="675"/>
            </a:lvl4pPr>
            <a:lvl5pPr marL="1371918" indent="0">
              <a:buNone/>
              <a:defRPr sz="675"/>
            </a:lvl5pPr>
            <a:lvl6pPr marL="1714897" indent="0">
              <a:buNone/>
              <a:defRPr sz="675"/>
            </a:lvl6pPr>
            <a:lvl7pPr marL="2057877" indent="0">
              <a:buNone/>
              <a:defRPr sz="675"/>
            </a:lvl7pPr>
            <a:lvl8pPr marL="2400856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7788" y="71967"/>
            <a:ext cx="2895600" cy="366184"/>
          </a:xfrm>
        </p:spPr>
        <p:txBody>
          <a:bodyPr/>
          <a:lstStyle>
            <a:lvl1pPr algn="l">
              <a:defRPr sz="600">
                <a:solidFill>
                  <a:srgbClr val="1C1D1D"/>
                </a:solidFill>
              </a:defRPr>
            </a:lvl1pPr>
          </a:lstStyle>
          <a:p>
            <a:pPr>
              <a:defRPr/>
            </a:pPr>
            <a:r>
              <a:rPr lang="en-US"/>
              <a:t>Title of presentation or section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5163" y="71967"/>
            <a:ext cx="2133600" cy="366184"/>
          </a:xfrm>
        </p:spPr>
        <p:txBody>
          <a:bodyPr/>
          <a:lstStyle>
            <a:lvl1pPr>
              <a:defRPr sz="600">
                <a:solidFill>
                  <a:srgbClr val="1C1D1D"/>
                </a:solidFill>
              </a:defRPr>
            </a:lvl1pPr>
          </a:lstStyle>
          <a:p>
            <a:fld id="{82340BF7-E0AE-4C32-A550-12175E1185D0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16" y="6220347"/>
            <a:ext cx="1391624" cy="47309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S_Powerpoint title slid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684" y="993742"/>
            <a:ext cx="2285879" cy="1321160"/>
          </a:xfrm>
        </p:spPr>
        <p:txBody>
          <a:bodyPr anchor="t">
            <a:normAutofit/>
          </a:bodyPr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7788" y="71967"/>
            <a:ext cx="2895600" cy="366184"/>
          </a:xfrm>
        </p:spPr>
        <p:txBody>
          <a:bodyPr/>
          <a:lstStyle>
            <a:lvl1pPr algn="l">
              <a:defRPr sz="600">
                <a:solidFill>
                  <a:srgbClr val="1C1D1D"/>
                </a:solidFill>
              </a:defRPr>
            </a:lvl1pPr>
          </a:lstStyle>
          <a:p>
            <a:pPr>
              <a:defRPr/>
            </a:pPr>
            <a:r>
              <a:rPr lang="en-US"/>
              <a:t>Title of presentation or section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5163" y="71967"/>
            <a:ext cx="2133600" cy="366184"/>
          </a:xfrm>
        </p:spPr>
        <p:txBody>
          <a:bodyPr/>
          <a:lstStyle>
            <a:lvl1pPr>
              <a:defRPr sz="600">
                <a:solidFill>
                  <a:srgbClr val="1C1D1D"/>
                </a:solidFill>
              </a:defRPr>
            </a:lvl1pPr>
          </a:lstStyle>
          <a:p>
            <a:fld id="{7CDA9CE8-959D-4028-9242-B8A0C0CE6A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S_Powerpoint title slide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684" y="993742"/>
            <a:ext cx="2285879" cy="1321160"/>
          </a:xfrm>
        </p:spPr>
        <p:txBody>
          <a:bodyPr anchor="t">
            <a:normAutofit/>
          </a:bodyPr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7788" y="71967"/>
            <a:ext cx="2895600" cy="366184"/>
          </a:xfrm>
        </p:spPr>
        <p:txBody>
          <a:bodyPr/>
          <a:lstStyle>
            <a:lvl1pPr algn="l">
              <a:defRPr sz="600">
                <a:solidFill>
                  <a:srgbClr val="1C1D1D"/>
                </a:solidFill>
              </a:defRPr>
            </a:lvl1pPr>
          </a:lstStyle>
          <a:p>
            <a:pPr>
              <a:defRPr/>
            </a:pPr>
            <a:r>
              <a:rPr lang="en-US"/>
              <a:t>Title of presentation or section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5163" y="71967"/>
            <a:ext cx="2133600" cy="366184"/>
          </a:xfrm>
        </p:spPr>
        <p:txBody>
          <a:bodyPr/>
          <a:lstStyle>
            <a:lvl1pPr>
              <a:defRPr sz="600">
                <a:solidFill>
                  <a:srgbClr val="1C1D1D"/>
                </a:solidFill>
              </a:defRPr>
            </a:lvl1pPr>
          </a:lstStyle>
          <a:p>
            <a:fld id="{54F0247C-7BFE-4AE4-929C-AC36A3C66C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0001"/>
            <a:ext cx="4038600" cy="4872039"/>
          </a:xfrm>
        </p:spPr>
        <p:txBody>
          <a:bodyPr/>
          <a:lstStyle>
            <a:lvl1pPr>
              <a:defRPr sz="1126"/>
            </a:lvl1pPr>
            <a:lvl2pPr>
              <a:defRPr sz="1126"/>
            </a:lvl2pPr>
            <a:lvl3pPr>
              <a:defRPr sz="1126"/>
            </a:lvl3pPr>
            <a:lvl4pPr>
              <a:defRPr sz="1126"/>
            </a:lvl4pPr>
            <a:lvl5pPr>
              <a:defRPr sz="1126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0001"/>
            <a:ext cx="4038600" cy="4872039"/>
          </a:xfrm>
        </p:spPr>
        <p:txBody>
          <a:bodyPr/>
          <a:lstStyle>
            <a:lvl1pPr>
              <a:defRPr sz="1126"/>
            </a:lvl1pPr>
            <a:lvl2pPr>
              <a:defRPr sz="1126"/>
            </a:lvl2pPr>
            <a:lvl3pPr>
              <a:defRPr sz="1126"/>
            </a:lvl3pPr>
            <a:lvl4pPr>
              <a:defRPr sz="1126"/>
            </a:lvl4pPr>
            <a:lvl5pPr>
              <a:defRPr sz="1126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.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0"/>
          <p:cNvSpPr>
            <a:spLocks noGrp="1"/>
          </p:cNvSpPr>
          <p:nvPr>
            <p:ph type="ftr" sz="quarter" idx="19"/>
          </p:nvPr>
        </p:nvSpPr>
        <p:spPr>
          <a:xfrm>
            <a:off x="322582" y="6533516"/>
            <a:ext cx="225583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© Imperial College Business School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2455044" y="1052737"/>
            <a:ext cx="6221412" cy="481012"/>
          </a:xfrm>
        </p:spPr>
        <p:txBody>
          <a:bodyPr anchor="ctr">
            <a:noAutofit/>
          </a:bodyPr>
          <a:lstStyle>
            <a:lvl1pPr marL="0" indent="0" algn="r">
              <a:buNone/>
              <a:defRPr sz="15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AB485D7-2040-4088-B150-78DD66AE22E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357189" y="1859281"/>
            <a:ext cx="8329612" cy="4561477"/>
          </a:xfrm>
        </p:spPr>
        <p:txBody>
          <a:bodyPr/>
          <a:lstStyle>
            <a:lvl1pPr>
              <a:defRPr sz="1350" baseline="0">
                <a:latin typeface="+mn-lt"/>
              </a:defRPr>
            </a:lvl1pPr>
            <a:lvl2pPr>
              <a:defRPr sz="1238" baseline="0"/>
            </a:lvl2pPr>
            <a:lvl3pPr>
              <a:defRPr sz="1126" baseline="0"/>
            </a:lvl3pPr>
            <a:lvl4pPr>
              <a:defRPr sz="1013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7501" y="6215231"/>
            <a:ext cx="1715978" cy="413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50" y="6038015"/>
            <a:ext cx="2179140" cy="556031"/>
          </a:xfrm>
          <a:prstGeom prst="rect">
            <a:avLst/>
          </a:prstGeom>
        </p:spPr>
      </p:pic>
    </p:spTree>
    <p:extLst/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80" y="6177256"/>
            <a:ext cx="1715978" cy="41312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67850" y="2861550"/>
            <a:ext cx="8482019" cy="256480"/>
          </a:xfrm>
        </p:spPr>
        <p:txBody>
          <a:bodyPr anchor="t"/>
          <a:lstStyle>
            <a:lvl1pPr algn="l">
              <a:defRPr sz="1793">
                <a:solidFill>
                  <a:srgbClr val="282828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7850" y="3379026"/>
            <a:ext cx="8482019" cy="1022518"/>
          </a:xfrm>
        </p:spPr>
        <p:txBody>
          <a:bodyPr/>
          <a:lstStyle>
            <a:lvl1pPr marL="0" indent="0" algn="l">
              <a:lnSpc>
                <a:spcPts val="1899"/>
              </a:lnSpc>
              <a:spcAft>
                <a:spcPts val="0"/>
              </a:spcAft>
              <a:buNone/>
              <a:defRPr sz="1477">
                <a:solidFill>
                  <a:srgbClr val="282828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3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0" y="267927"/>
            <a:ext cx="2179140" cy="55603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91418" y="133619"/>
            <a:ext cx="2210958" cy="971958"/>
          </a:xfrm>
        </p:spPr>
        <p:txBody>
          <a:bodyPr/>
          <a:lstStyle>
            <a:lvl1pPr marL="0" indent="0">
              <a:buNone/>
              <a:defRPr sz="738"/>
            </a:lvl1pPr>
          </a:lstStyle>
          <a:p>
            <a:r>
              <a:rPr lang="en-US" smtClean="0"/>
              <a:t>Drag picture to placeholder or click icon to add</a:t>
            </a:r>
            <a:endParaRPr lang="en-GB"/>
          </a:p>
        </p:txBody>
      </p:sp>
    </p:spTree>
    <p:extLst/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79" y="1187105"/>
            <a:ext cx="4329383" cy="4874745"/>
          </a:xfrm>
        </p:spPr>
        <p:txBody>
          <a:bodyPr>
            <a:noAutofit/>
          </a:bodyPr>
          <a:lstStyle>
            <a:lvl1pPr marL="153790" indent="-153790">
              <a:lnSpc>
                <a:spcPts val="2110"/>
              </a:lnSpc>
              <a:defRPr sz="1688"/>
            </a:lvl1pPr>
            <a:lvl2pPr marL="346621" indent="-153790">
              <a:lnSpc>
                <a:spcPts val="2110"/>
              </a:lnSpc>
              <a:tabLst/>
              <a:defRPr sz="1688"/>
            </a:lvl2pPr>
            <a:lvl3pPr>
              <a:lnSpc>
                <a:spcPts val="2110"/>
              </a:lnSpc>
              <a:defRPr sz="1688"/>
            </a:lvl3pPr>
            <a:lvl4pPr>
              <a:lnSpc>
                <a:spcPts val="2110"/>
              </a:lnSpc>
              <a:defRPr sz="1688"/>
            </a:lvl4pPr>
            <a:lvl5pPr>
              <a:lnSpc>
                <a:spcPts val="2110"/>
              </a:lnSpc>
              <a:defRPr sz="1688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/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80" y="1187105"/>
            <a:ext cx="5899912" cy="4874745"/>
          </a:xfrm>
        </p:spPr>
        <p:txBody>
          <a:bodyPr>
            <a:noAutofit/>
          </a:bodyPr>
          <a:lstStyle>
            <a:lvl1pPr marL="153790" indent="-153790">
              <a:lnSpc>
                <a:spcPts val="1899"/>
              </a:lnSpc>
              <a:defRPr sz="1477"/>
            </a:lvl1pPr>
            <a:lvl2pPr marL="346621" indent="-153790">
              <a:lnSpc>
                <a:spcPts val="1899"/>
              </a:lnSpc>
              <a:tabLst/>
              <a:defRPr sz="1477"/>
            </a:lvl2pPr>
            <a:lvl3pPr>
              <a:lnSpc>
                <a:spcPts val="1899"/>
              </a:lnSpc>
              <a:defRPr sz="1477"/>
            </a:lvl3pPr>
            <a:lvl4pPr>
              <a:lnSpc>
                <a:spcPts val="1899"/>
              </a:lnSpc>
              <a:defRPr sz="1477"/>
            </a:lvl4pPr>
            <a:lvl5pPr>
              <a:lnSpc>
                <a:spcPts val="1899"/>
              </a:lnSpc>
              <a:defRPr sz="1477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9897" cy="6412548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469"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279" y="217500"/>
            <a:ext cx="8606540" cy="2564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80" y="1187105"/>
            <a:ext cx="4162235" cy="4874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5621315" y="6563722"/>
            <a:ext cx="2465303" cy="97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33" noProof="0" dirty="0" smtClean="0">
                <a:solidFill>
                  <a:schemeClr val="tx1"/>
                </a:solidFill>
              </a:rPr>
              <a:t>Imperial means Intelligent Business</a:t>
            </a:r>
            <a:endParaRPr lang="en-GB" sz="633" noProof="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518" y="6563722"/>
            <a:ext cx="2465303" cy="97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869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33" noProof="0" dirty="0" smtClean="0">
                <a:solidFill>
                  <a:schemeClr val="tx1"/>
                </a:solidFill>
              </a:rPr>
              <a:t>Imperial College Business School</a:t>
            </a:r>
            <a:endParaRPr lang="en-GB" sz="633" noProof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12524" y="6527998"/>
            <a:ext cx="562295" cy="19479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sz="633" noProof="0" smtClean="0"/>
              <a:pPr lvl="0"/>
              <a:t>‹#›</a:t>
            </a:fld>
            <a:endParaRPr lang="en-GB" sz="633" noProof="0" dirty="0"/>
          </a:p>
        </p:txBody>
      </p:sp>
    </p:spTree>
    <p:extLst>
      <p:ext uri="{BB962C8B-B14F-4D97-AF65-F5344CB8AC3E}">
        <p14:creationId xmlns:p14="http://schemas.microsoft.com/office/powerpoint/2010/main" val="199809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  <p:sldLayoutId id="2147483898" r:id="rId34"/>
    <p:sldLayoutId id="2147483899" r:id="rId35"/>
    <p:sldLayoutId id="2147483900" r:id="rId36"/>
    <p:sldLayoutId id="2147483901" r:id="rId37"/>
    <p:sldLayoutId id="2147483902" r:id="rId38"/>
    <p:sldLayoutId id="2147483903" r:id="rId39"/>
    <p:sldLayoutId id="2147483904" r:id="rId40"/>
    <p:sldLayoutId id="2147483905" r:id="rId41"/>
    <p:sldLayoutId id="2147483906" r:id="rId42"/>
    <p:sldLayoutId id="2147483907" r:id="rId43"/>
    <p:sldLayoutId id="2147483908" r:id="rId44"/>
    <p:sldLayoutId id="2147483909" r:id="rId45"/>
    <p:sldLayoutId id="2147483910" r:id="rId46"/>
    <p:sldLayoutId id="2147483911" r:id="rId47"/>
  </p:sldLayoutIdLst>
  <p:hf sldNum="0" hdr="0" ftr="0" dt="0"/>
  <p:txStyles>
    <p:titleStyle>
      <a:lvl1pPr algn="l" defTabSz="685766" rtl="0" eaLnBrk="1" latinLnBrk="0" hangingPunct="1">
        <a:lnSpc>
          <a:spcPts val="2004"/>
        </a:lnSpc>
        <a:spcBef>
          <a:spcPct val="0"/>
        </a:spcBef>
        <a:buNone/>
        <a:defRPr sz="17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790" indent="-153790" algn="l" defTabSz="685766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panose="020B0604020202020204" pitchFamily="34" charset="0"/>
        <a:buChar char="•"/>
        <a:tabLst/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07580" indent="-153790" algn="l" defTabSz="685766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.HelveticaNeueDeskInterface-Regular" charset="0"/>
        <a:buChar char="–"/>
        <a:tabLst/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5861" indent="0" algn="l" defTabSz="685766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charset="0"/>
        <a:buNone/>
        <a:tabLst/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5861" indent="0" algn="l" defTabSz="685766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charset="0"/>
        <a:buNone/>
        <a:tabLst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5861" indent="0" algn="l" defTabSz="685766" rtl="0" eaLnBrk="1" latinLnBrk="0" hangingPunct="1">
        <a:lnSpc>
          <a:spcPct val="100000"/>
        </a:lnSpc>
        <a:spcBef>
          <a:spcPts val="0"/>
        </a:spcBef>
        <a:spcAft>
          <a:spcPts val="527"/>
        </a:spcAft>
        <a:buFont typeface="Arial" charset="0"/>
        <a:buNone/>
        <a:tabLst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4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3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3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1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3072" userDrawn="1">
          <p15:clr>
            <a:srgbClr val="F26B43"/>
          </p15:clr>
        </p15:guide>
        <p15:guide id="3" pos="5964" userDrawn="1">
          <p15:clr>
            <a:srgbClr val="F26B43"/>
          </p15:clr>
        </p15:guide>
        <p15:guide id="4" pos="358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7516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1" y="1600200"/>
            <a:ext cx="8229600" cy="452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618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defTabSz="342980" fontAlgn="base">
              <a:spcBef>
                <a:spcPct val="0"/>
              </a:spcBef>
              <a:spcAft>
                <a:spcPct val="0"/>
              </a:spcAft>
            </a:pPr>
            <a:fld id="{2468D9F6-1CB4-4F53-A59D-648F7C736EFC}" type="datetimeFigureOut">
              <a:rPr lang="en-US" altLang="en-US" smtClean="0">
                <a:ea typeface="MS PGothic" panose="020B0600070205080204" pitchFamily="34" charset="-128"/>
              </a:rPr>
              <a:pPr defTabSz="342980" fontAlgn="base">
                <a:spcBef>
                  <a:spcPct val="0"/>
                </a:spcBef>
                <a:spcAft>
                  <a:spcPct val="0"/>
                </a:spcAft>
              </a:pPr>
              <a:t>12/14/16</a:t>
            </a:fld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34298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 defTabSz="342980" fontAlgn="base">
              <a:spcBef>
                <a:spcPct val="0"/>
              </a:spcBef>
              <a:spcAft>
                <a:spcPct val="0"/>
              </a:spcAft>
            </a:pPr>
            <a:fld id="{134C1A4C-2EA5-4136-9DF2-C88C5F9A7182}" type="slidenum">
              <a:rPr lang="en-US" altLang="en-US" smtClean="0">
                <a:ea typeface="MS PGothic" panose="020B0600070205080204" pitchFamily="34" charset="-128"/>
              </a:rPr>
              <a:pPr defTabSz="34298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</p:sldLayoutIdLst>
  <p:txStyles>
    <p:titleStyle>
      <a:lvl1pPr algn="ctr" defTabSz="342980" rtl="0" eaLnBrk="1" fontAlgn="base" hangingPunct="1">
        <a:spcBef>
          <a:spcPct val="0"/>
        </a:spcBef>
        <a:spcAft>
          <a:spcPct val="0"/>
        </a:spcAft>
        <a:defRPr sz="3301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342980"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685959"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028939"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371918" algn="ctr" defTabSz="342980" rtl="0" eaLnBrk="1" fontAlgn="base" hangingPunct="1">
        <a:spcBef>
          <a:spcPct val="0"/>
        </a:spcBef>
        <a:spcAft>
          <a:spcPct val="0"/>
        </a:spcAft>
        <a:defRPr sz="330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234" indent="-257234" algn="l" defTabSz="34298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342" indent="-214362" algn="l" defTabSz="34298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2pPr>
      <a:lvl3pPr marL="857449" indent="-171490" algn="l" defTabSz="34298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3pPr>
      <a:lvl4pPr marL="1200428" indent="-171490" algn="l" defTabSz="34298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4pPr>
      <a:lvl5pPr marL="1543408" indent="-171490" algn="l" defTabSz="34298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1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5pPr>
      <a:lvl6pPr marL="1886387" indent="-171490" algn="l" defTabSz="34298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6pPr>
      <a:lvl7pPr marL="2229366" indent="-171490" algn="l" defTabSz="34298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7pPr>
      <a:lvl8pPr marL="2572346" indent="-171490" algn="l" defTabSz="34298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8pPr>
      <a:lvl9pPr marL="2915325" indent="-171490" algn="l" defTabSz="34298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80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9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9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8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97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77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56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34298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://www.flaticon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96083"/>
          <a:stretch/>
        </p:blipFill>
        <p:spPr>
          <a:xfrm>
            <a:off x="0" y="6386168"/>
            <a:ext cx="9144000" cy="523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87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0203" y="619913"/>
            <a:ext cx="7489509" cy="338298"/>
          </a:xfrm>
        </p:spPr>
        <p:txBody>
          <a:bodyPr/>
          <a:lstStyle/>
          <a:p>
            <a:r>
              <a:rPr lang="en-US" sz="5000" dirty="0">
                <a:ln w="0"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Analytics in Business</a:t>
            </a:r>
            <a:endParaRPr lang="en-US" sz="5000" dirty="0">
              <a:ln w="0">
                <a:solidFill>
                  <a:sysClr val="windowText" lastClr="000000"/>
                </a:solidFill>
              </a:ln>
              <a:solidFill>
                <a:schemeClr val="tx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0221" y="1290820"/>
            <a:ext cx="6788477" cy="436687"/>
          </a:xfrm>
        </p:spPr>
        <p:txBody>
          <a:bodyPr/>
          <a:lstStyle/>
          <a:p>
            <a:r>
              <a:rPr lang="en-US" sz="4000" dirty="0" smtClean="0">
                <a:ln w="0">
                  <a:solidFill>
                    <a:sysClr val="windowText" lastClr="000000"/>
                  </a:solidFill>
                </a:ln>
                <a:solidFill>
                  <a:schemeClr val="tx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Final Project: People Picking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6718" y="6235777"/>
            <a:ext cx="8570563" cy="5221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Group 10 |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Joaquín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Coitiño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Hazel Ho, </a:t>
            </a: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Andrea Iglesias, </a:t>
            </a:r>
          </a:p>
          <a:p>
            <a:pPr algn="ctr">
              <a:spcBef>
                <a:spcPts val="0"/>
              </a:spcBef>
            </a:pP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Jason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Kuilan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b="1" dirty="0" smtClean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Lukas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Wolff, Dian Yue Josef Zhu </a:t>
            </a:r>
          </a:p>
        </p:txBody>
      </p: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049" y="258853"/>
            <a:ext cx="7852437" cy="1295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lvl="0" indent="-284400" defTabSz="914400">
              <a:spcAft>
                <a:spcPts val="500"/>
              </a:spcAft>
              <a:defRPr/>
            </a:pPr>
            <a:r>
              <a:rPr lang="en-US" sz="4000" dirty="0"/>
              <a:t>Analysis</a:t>
            </a:r>
          </a:p>
          <a:p>
            <a:pPr marL="284400" indent="-284400" defTabSz="914400">
              <a:spcAft>
                <a:spcPts val="500"/>
              </a:spcAft>
              <a:defRPr/>
            </a:pP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31753" y="983588"/>
            <a:ext cx="73747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 defTabSz="914400">
              <a:spcAft>
                <a:spcPts val="500"/>
              </a:spcAft>
              <a:defRPr/>
            </a:pPr>
            <a:r>
              <a:rPr lang="en-US" sz="3000" dirty="0" smtClean="0"/>
              <a:t>Revisiting the model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007145" y="2772636"/>
                <a:ext cx="4756244" cy="10400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𝑐𝑜𝑚𝑚𝑢𝑛𝑖𝑡𝑦</m:t>
                              </m:r>
                              <m:r>
                                <a:rPr lang="en-US" i="0"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charset="0"/>
                          <a:ea typeface="Arial" charset="0"/>
                          <a:cs typeface="Arial" charset="0"/>
                        </a:rPr>
                        <m:t>≤2 ∀ </m:t>
                      </m:r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𝑗</m:t>
                      </m:r>
                      <m:r>
                        <a:rPr lang="en-US" i="0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𝑐𝑟𝑒𝑎𝑡𝑖𝑣𝑖𝑡𝑦</m:t>
                      </m:r>
                      <m:r>
                        <a:rPr lang="en-US" i="0">
                          <a:latin typeface="Cambria Math" charset="0"/>
                          <a:ea typeface="Arial" charset="0"/>
                          <a:cs typeface="Arial" charset="0"/>
                        </a:rPr>
                        <m:t>…</m:t>
                      </m:r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𝑖𝑛𝑓𝑙𝑢𝑒𝑛𝑐𝑒</m:t>
                      </m:r>
                      <m:r>
                        <a:rPr lang="en-US" i="0">
                          <a:latin typeface="Cambria Math" charset="0"/>
                          <a:ea typeface="Arial" charset="0"/>
                          <a:cs typeface="Arial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  <a:ea typeface="Arial" charset="0"/>
                          <a:cs typeface="Arial" charset="0"/>
                        </a:rPr>
                        <m:t>𝑐𝑜𝑚𝑚𝑢𝑛𝑖𝑡𝑦</m:t>
                      </m:r>
                      <m:r>
                        <a:rPr lang="en-US" i="0">
                          <a:latin typeface="Cambria Math" charset="0"/>
                          <a:ea typeface="Arial" charset="0"/>
                          <a:cs typeface="Arial" charset="0"/>
                        </a:rPr>
                        <m:t>=1..4 </m:t>
                      </m:r>
                    </m:oMath>
                  </m:oMathPara>
                </a14:m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145" y="2772636"/>
                <a:ext cx="4756244" cy="1040028"/>
              </a:xfrm>
              <a:prstGeom prst="rect">
                <a:avLst/>
              </a:prstGeom>
              <a:blipFill rotWithShape="0">
                <a:blip r:embed="rId2"/>
                <a:stretch>
                  <a:fillRect r="-385" b="-4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59049" y="1786592"/>
            <a:ext cx="7852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111250"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A constraint was added to prevent the presence of more than 2 members of a cluster in these groups: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4152377"/>
            <a:ext cx="9143999" cy="1200329"/>
          </a:xfrm>
          <a:prstGeom prst="rect">
            <a:avLst/>
          </a:prstGeom>
          <a:solidFill>
            <a:srgbClr val="E97A7D">
              <a:alpha val="24000"/>
            </a:srgbClr>
          </a:solidFill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To what extent will these new choices limit the task-specific PageRank</a:t>
            </a:r>
          </a:p>
          <a:p>
            <a:pPr algn="ctr"/>
            <a:r>
              <a:rPr lang="en-US" dirty="0" smtClean="0"/>
              <a:t> (cumulative ability) of the team members?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049" y="258853"/>
            <a:ext cx="7852437" cy="1295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lvl="0" indent="-284400" defTabSz="914400">
              <a:spcAft>
                <a:spcPts val="500"/>
              </a:spcAft>
              <a:defRPr/>
            </a:pPr>
            <a:r>
              <a:rPr lang="en-US" sz="4000" dirty="0"/>
              <a:t>Analysis</a:t>
            </a:r>
          </a:p>
          <a:p>
            <a:pPr marL="284400" indent="-284400" defTabSz="914400">
              <a:spcAft>
                <a:spcPts val="500"/>
              </a:spcAft>
              <a:defRPr/>
            </a:pP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2" t="13787" r="11556" b="16608"/>
          <a:stretch/>
        </p:blipFill>
        <p:spPr>
          <a:xfrm>
            <a:off x="286234" y="1590210"/>
            <a:ext cx="4416851" cy="43263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16029" y="3059948"/>
            <a:ext cx="28841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PageRank reductions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4816029" y="3490835"/>
            <a:ext cx="2730235" cy="671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200"/>
              </a:spcAft>
              <a:buFont typeface="Arial" charset="0"/>
              <a:buChar char="•"/>
            </a:pPr>
            <a:r>
              <a:rPr lang="en-US" dirty="0" smtClean="0"/>
              <a:t>Influence: -0.0153554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Creativity: -0.0270657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46264" y="379348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-37.3%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46264" y="3490835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-16.6%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724" y="1128545"/>
            <a:ext cx="369854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Option 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944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050" y="258853"/>
            <a:ext cx="6224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Choice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906492" y="1352951"/>
            <a:ext cx="35533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Representativeness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900752" y="1352951"/>
            <a:ext cx="369854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Perceived Ability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1433014" y="2035031"/>
            <a:ext cx="193798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smtClean="0">
                <a:solidFill>
                  <a:schemeClr val="accent1"/>
                </a:solidFill>
              </a:rPr>
              <a:t>Creativity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4374" y="2035031"/>
            <a:ext cx="193798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>
                <a:solidFill>
                  <a:schemeClr val="accent4">
                    <a:lumMod val="75000"/>
                  </a:schemeClr>
                </a:solidFill>
              </a:rPr>
              <a:t>Influence</a:t>
            </a:r>
            <a:endParaRPr lang="en-US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20466" y="3988451"/>
            <a:ext cx="3521124" cy="1141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500" dirty="0" smtClean="0"/>
              <a:t>Combined </a:t>
            </a:r>
          </a:p>
          <a:p>
            <a:pPr marL="284400" marR="0" lvl="0" indent="-2844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500" dirty="0" smtClean="0"/>
              <a:t>model</a:t>
            </a:r>
            <a:endParaRPr lang="en-US" sz="3500" dirty="0"/>
          </a:p>
        </p:txBody>
      </p:sp>
      <p:sp>
        <p:nvSpPr>
          <p:cNvPr id="14" name="Right Arrow 13"/>
          <p:cNvSpPr/>
          <p:nvPr/>
        </p:nvSpPr>
        <p:spPr>
          <a:xfrm rot="2758469">
            <a:off x="2219709" y="3125457"/>
            <a:ext cx="1417769" cy="4168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8075751">
            <a:off x="5328178" y="3128903"/>
            <a:ext cx="1417769" cy="4168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94349" y="1306784"/>
            <a:ext cx="67678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v</a:t>
            </a:r>
            <a:r>
              <a:rPr lang="en-US" sz="3000" dirty="0" smtClean="0"/>
              <a:t>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82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4585" y="1330797"/>
            <a:ext cx="3198549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Creativity</a:t>
            </a:r>
          </a:p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/>
              <a:t>7, </a:t>
            </a:r>
            <a:r>
              <a:rPr lang="en-US" sz="3000" dirty="0" smtClean="0"/>
              <a:t>24, 35, 49, 50</a:t>
            </a:r>
            <a:endParaRPr lang="en-US" sz="3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4584" y="2848716"/>
            <a:ext cx="3198549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Influence</a:t>
            </a:r>
          </a:p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/>
              <a:t>21, </a:t>
            </a:r>
            <a:r>
              <a:rPr lang="en-US" sz="3000" dirty="0" smtClean="0"/>
              <a:t>23, 25, 34, 56</a:t>
            </a:r>
            <a:endParaRPr lang="en-US" sz="3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4585" y="4452817"/>
            <a:ext cx="3198549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Implementation</a:t>
            </a:r>
          </a:p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b="1" dirty="0" smtClean="0"/>
              <a:t>19, </a:t>
            </a:r>
            <a:r>
              <a:rPr lang="en-US" sz="3000" dirty="0" smtClean="0"/>
              <a:t>1, 8, 30, 33</a:t>
            </a:r>
            <a:endParaRPr lang="en-US" sz="3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59050" y="258853"/>
            <a:ext cx="6224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Choice</a:t>
            </a:r>
            <a:endParaRPr lang="en-US" sz="4000" dirty="0"/>
          </a:p>
        </p:txBody>
      </p:sp>
      <p:sp>
        <p:nvSpPr>
          <p:cNvPr id="4" name="Left Arrow 3"/>
          <p:cNvSpPr/>
          <p:nvPr/>
        </p:nvSpPr>
        <p:spPr>
          <a:xfrm>
            <a:off x="3534395" y="1439781"/>
            <a:ext cx="437475" cy="308742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3564792" y="2921632"/>
            <a:ext cx="437475" cy="308742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3551146" y="4555912"/>
            <a:ext cx="437475" cy="308742"/>
          </a:xfrm>
          <a:prstGeom prst="leftArrow">
            <a:avLst/>
          </a:prstGeom>
          <a:solidFill>
            <a:srgbClr val="E97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t="13637" r="10674" b="17295"/>
          <a:stretch/>
        </p:blipFill>
        <p:spPr>
          <a:xfrm>
            <a:off x="4111449" y="1127274"/>
            <a:ext cx="4776716" cy="44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9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9051" y="258853"/>
            <a:ext cx="17212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Index </a:t>
            </a:r>
            <a:endParaRPr lang="en-US" sz="40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8059498"/>
              </p:ext>
            </p:extLst>
          </p:nvPr>
        </p:nvGraphicFramePr>
        <p:xfrm>
          <a:off x="1319663" y="1468581"/>
          <a:ext cx="6549719" cy="414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14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1772931" y="935607"/>
            <a:ext cx="2479334" cy="2525661"/>
          </a:xfrm>
          <a:prstGeom prst="ellipse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30667" y="2725516"/>
            <a:ext cx="2479334" cy="2525661"/>
          </a:xfrm>
          <a:prstGeom prst="ellipse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823" y="2708053"/>
            <a:ext cx="2479334" cy="2525661"/>
          </a:xfrm>
          <a:prstGeom prst="ellipse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9051" y="258853"/>
            <a:ext cx="17212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Task</a:t>
            </a:r>
            <a:endParaRPr lang="en-US" sz="4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56" y="3464953"/>
            <a:ext cx="977384" cy="9773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5" y="1302697"/>
            <a:ext cx="1220525" cy="1220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39" y="3371263"/>
            <a:ext cx="1145509" cy="1145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728" y="4521302"/>
            <a:ext cx="336305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sz="2000" b="1" baseline="30000" dirty="0" smtClean="0">
                <a:latin typeface="Arial" charset="0"/>
                <a:ea typeface="Arial" charset="0"/>
                <a:cs typeface="Arial" charset="0"/>
              </a:rPr>
              <a:t>Influence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baseline="30000" dirty="0" smtClean="0">
                <a:latin typeface="Arial" charset="0"/>
                <a:ea typeface="Arial" charset="0"/>
                <a:cs typeface="Arial" charset="0"/>
              </a:rPr>
              <a:t>(Lobbying)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8766" y="4483570"/>
            <a:ext cx="1446937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baseline="30000" dirty="0" smtClean="0">
                <a:latin typeface="Arial" charset="0"/>
                <a:ea typeface="Arial" charset="0"/>
                <a:cs typeface="Arial" charset="0"/>
              </a:rPr>
              <a:t>Implementation (Execution)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300" y="2312613"/>
            <a:ext cx="100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Creativity</a:t>
            </a:r>
          </a:p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(Design)</a:t>
            </a:r>
            <a:endParaRPr lang="en-US" sz="1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4294967295"/>
          </p:nvPr>
        </p:nvSpPr>
        <p:spPr>
          <a:xfrm>
            <a:off x="4971703" y="1194800"/>
            <a:ext cx="3895725" cy="2176463"/>
          </a:xfrm>
        </p:spPr>
        <p:txBody>
          <a:bodyPr/>
          <a:lstStyle/>
          <a:p>
            <a:pPr marL="192831" lvl="1" indent="0">
              <a:lnSpc>
                <a:spcPct val="110000"/>
              </a:lnSpc>
              <a:buNone/>
            </a:pPr>
            <a:r>
              <a:rPr lang="en-US" sz="2400" b="1" u="sng" dirty="0" smtClean="0"/>
              <a:t>Constraints</a:t>
            </a:r>
          </a:p>
          <a:p>
            <a:pPr lvl="1">
              <a:lnSpc>
                <a:spcPct val="110000"/>
              </a:lnSpc>
              <a:buFont typeface="Arial" charset="0"/>
              <a:buChar char="•"/>
            </a:pPr>
            <a:r>
              <a:rPr lang="en-US" sz="2000" dirty="0" smtClean="0"/>
              <a:t>Five </a:t>
            </a:r>
            <a:r>
              <a:rPr lang="en-US" sz="2000" dirty="0" smtClean="0"/>
              <a:t>people for </a:t>
            </a:r>
            <a:r>
              <a:rPr lang="en-US" sz="2000" dirty="0" smtClean="0"/>
              <a:t>each task</a:t>
            </a:r>
          </a:p>
          <a:p>
            <a:pPr lvl="1">
              <a:lnSpc>
                <a:spcPct val="110000"/>
              </a:lnSpc>
              <a:buFont typeface="Arial" charset="0"/>
              <a:buChar char="•"/>
            </a:pPr>
            <a:r>
              <a:rPr lang="en-US" sz="2000" dirty="0" smtClean="0"/>
              <a:t>Each person picked only once</a:t>
            </a:r>
          </a:p>
          <a:p>
            <a:pPr lvl="1">
              <a:lnSpc>
                <a:spcPct val="110000"/>
              </a:lnSpc>
              <a:buFont typeface="Arial" charset="0"/>
              <a:buChar char="•"/>
            </a:pPr>
            <a:r>
              <a:rPr lang="en-US" sz="2000" dirty="0" smtClean="0"/>
              <a:t>No more than 30 </a:t>
            </a:r>
            <a:r>
              <a:rPr lang="en-US" sz="2000" dirty="0" smtClean="0"/>
              <a:t>collective friendship </a:t>
            </a:r>
            <a:r>
              <a:rPr lang="en-US" sz="2000" dirty="0" smtClean="0"/>
              <a:t>in-degree for each </a:t>
            </a:r>
            <a:r>
              <a:rPr lang="en-US" sz="2000" dirty="0" smtClean="0"/>
              <a:t>task.</a:t>
            </a:r>
            <a:endParaRPr lang="en-US" sz="2000" dirty="0" smtClean="0"/>
          </a:p>
          <a:p>
            <a:pPr marL="192831" lvl="1" indent="0">
              <a:lnSpc>
                <a:spcPct val="100000"/>
              </a:lnSpc>
              <a:buNone/>
            </a:pP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721253" y="628787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Icons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made by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FreePik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from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hlinkClick r:id="rId5" tooltip="Flaticon"/>
              </a:rPr>
              <a:t>www.flaticon.com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6080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9050" y="258853"/>
            <a:ext cx="76689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Leaders - Measures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459050" y="1013708"/>
            <a:ext cx="8356339" cy="468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/>
              <a:t>PageRank</a:t>
            </a:r>
          </a:p>
          <a:p>
            <a:pPr marL="800100" lvl="1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r>
              <a:rPr lang="en-US" sz="2500" dirty="0"/>
              <a:t>Measure a person’s </a:t>
            </a:r>
            <a:r>
              <a:rPr lang="en-US" sz="2500" dirty="0" smtClean="0"/>
              <a:t>competencies</a:t>
            </a:r>
            <a:endParaRPr lang="en-US" sz="3000" dirty="0" smtClean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 smtClean="0"/>
              <a:t>Cosine </a:t>
            </a:r>
            <a:r>
              <a:rPr lang="en-US" sz="3000" dirty="0" smtClean="0"/>
              <a:t>Similarity</a:t>
            </a:r>
          </a:p>
          <a:p>
            <a:pPr marL="800100" lvl="1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r>
              <a:rPr lang="en-US" sz="2500" dirty="0" smtClean="0"/>
              <a:t>Measure </a:t>
            </a:r>
            <a:r>
              <a:rPr lang="en-US" sz="2500" dirty="0" smtClean="0"/>
              <a:t>flexibility </a:t>
            </a:r>
            <a:r>
              <a:rPr lang="en-US" sz="2500" dirty="0" smtClean="0"/>
              <a:t>in choosing group </a:t>
            </a:r>
            <a:r>
              <a:rPr lang="en-US" sz="2500" dirty="0" smtClean="0"/>
              <a:t>members</a:t>
            </a:r>
            <a:endParaRPr lang="en-US" sz="2500" dirty="0" smtClean="0"/>
          </a:p>
          <a:p>
            <a:pPr marL="800100" lvl="1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r>
              <a:rPr lang="en-US" sz="2500" dirty="0" smtClean="0"/>
              <a:t>Found significantly negative correlation between average of </a:t>
            </a:r>
            <a:r>
              <a:rPr lang="en-US" sz="2500" dirty="0"/>
              <a:t>Cosine </a:t>
            </a:r>
            <a:r>
              <a:rPr lang="en-US" sz="2500" dirty="0" smtClean="0"/>
              <a:t>Similarity </a:t>
            </a:r>
            <a:r>
              <a:rPr lang="en-US" sz="2500" dirty="0" smtClean="0"/>
              <a:t>and </a:t>
            </a:r>
            <a:r>
              <a:rPr lang="en-US" sz="2500" dirty="0"/>
              <a:t>average of </a:t>
            </a:r>
            <a:r>
              <a:rPr lang="en-US" sz="2500" dirty="0" smtClean="0"/>
              <a:t>PageRank of </a:t>
            </a:r>
            <a:r>
              <a:rPr lang="en-US" sz="2500" dirty="0" smtClean="0"/>
              <a:t>successors (out-degrees).</a:t>
            </a:r>
            <a:endParaRPr lang="en-US" sz="2500" dirty="0" smtClean="0"/>
          </a:p>
          <a:p>
            <a:pPr lvl="1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dirty="0" smtClean="0"/>
          </a:p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000" dirty="0" smtClean="0"/>
              <a:t>Friendship </a:t>
            </a:r>
            <a:r>
              <a:rPr lang="en-US" sz="3000" dirty="0" smtClean="0"/>
              <a:t>In-degree &amp; Party Choice</a:t>
            </a:r>
            <a:endParaRPr lang="en-US" sz="3000" dirty="0" smtClean="0"/>
          </a:p>
          <a:p>
            <a:pPr marL="800100" lvl="1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/>
              <a:buChar char="•"/>
            </a:pPr>
            <a:endParaRPr lang="en-US" sz="2500" dirty="0"/>
          </a:p>
        </p:txBody>
      </p:sp>
      <p:sp>
        <p:nvSpPr>
          <p:cNvPr id="3" name="Rectangle 2"/>
          <p:cNvSpPr/>
          <p:nvPr/>
        </p:nvSpPr>
        <p:spPr>
          <a:xfrm>
            <a:off x="0" y="1143003"/>
            <a:ext cx="9144000" cy="623900"/>
          </a:xfrm>
          <a:prstGeom prst="rect">
            <a:avLst/>
          </a:prstGeom>
          <a:solidFill>
            <a:schemeClr val="accent1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200753"/>
            <a:ext cx="9144000" cy="623900"/>
          </a:xfrm>
          <a:prstGeom prst="rect">
            <a:avLst/>
          </a:prstGeom>
          <a:solidFill>
            <a:schemeClr val="accent1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88" y="4576745"/>
            <a:ext cx="9144000" cy="623900"/>
          </a:xfrm>
          <a:prstGeom prst="rect">
            <a:avLst/>
          </a:prstGeom>
          <a:solidFill>
            <a:schemeClr val="accent1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4559449"/>
              </p:ext>
            </p:extLst>
          </p:nvPr>
        </p:nvGraphicFramePr>
        <p:xfrm>
          <a:off x="0" y="1001713"/>
          <a:ext cx="9144001" cy="47275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864"/>
                <a:gridCol w="415994"/>
                <a:gridCol w="1366838"/>
                <a:gridCol w="1711862"/>
                <a:gridCol w="1187871"/>
                <a:gridCol w="1306286"/>
                <a:gridCol w="1306286"/>
              </a:tblGrid>
              <a:tr h="112392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Creativity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Implementation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Influence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Friendship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n-degree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Cosine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Similarity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1082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Creativity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0.06751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0.04287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0.05155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0.16667</a:t>
                      </a:r>
                    </a:p>
                  </a:txBody>
                  <a:tcPr marL="12700" marR="12700" marT="12700" marB="0" anchor="ctr"/>
                </a:tc>
              </a:tr>
              <a:tr h="143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Implementation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0.04974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0.04539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0.05545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0.5156</a:t>
                      </a:r>
                    </a:p>
                  </a:txBody>
                  <a:tcPr marL="12700" marR="12700" marT="12700" marB="0" anchor="ctr"/>
                </a:tc>
              </a:tr>
              <a:tr h="1082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Influence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0.05034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0.05533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0.07737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0.45505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9050" y="258853"/>
            <a:ext cx="79229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Leaders – Option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96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9050" y="258853"/>
            <a:ext cx="79229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Leaders – Option 2</a:t>
            </a:r>
            <a:endParaRPr lang="en-US" sz="4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24197664"/>
              </p:ext>
            </p:extLst>
          </p:nvPr>
        </p:nvGraphicFramePr>
        <p:xfrm>
          <a:off x="0" y="1001713"/>
          <a:ext cx="9144001" cy="47275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864"/>
                <a:gridCol w="415994"/>
                <a:gridCol w="1366838"/>
                <a:gridCol w="1711862"/>
                <a:gridCol w="1187871"/>
                <a:gridCol w="1306286"/>
                <a:gridCol w="1306286"/>
              </a:tblGrid>
              <a:tr h="1123921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Creativity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Implementation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Influence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Friendship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n-degree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Cosine</a:t>
                      </a:r>
                    </a:p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Similarity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ctr"/>
                </a:tc>
              </a:tr>
              <a:tr h="1082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Creativity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0.05034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0.05533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0.07737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0.45505</a:t>
                      </a:r>
                    </a:p>
                  </a:txBody>
                  <a:tcPr marL="12700" marR="12700" marT="12700" marB="0" anchor="ctr"/>
                </a:tc>
              </a:tr>
              <a:tr h="143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Implementation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0.05356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0.07835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0.02504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0.05556</a:t>
                      </a:r>
                    </a:p>
                  </a:txBody>
                  <a:tcPr marL="12700" marR="12700" marT="12700" marB="0" anchor="ctr"/>
                </a:tc>
              </a:tr>
              <a:tr h="1082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Influence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0.04974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0.04539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0.05545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0.5156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" name="Frame 1"/>
          <p:cNvSpPr/>
          <p:nvPr/>
        </p:nvSpPr>
        <p:spPr>
          <a:xfrm>
            <a:off x="6772275" y="3529013"/>
            <a:ext cx="857250" cy="842962"/>
          </a:xfrm>
          <a:prstGeom prst="fram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050" y="258853"/>
            <a:ext cx="6224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000" dirty="0" smtClean="0"/>
              <a:t>Analysis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72948" y="1743441"/>
                <a:ext cx="7745104" cy="3815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Arial" charset="0"/>
                    <a:ea typeface="Arial" charset="0"/>
                    <a:cs typeface="Arial" charset="0"/>
                  </a:rPr>
                  <a:t>Max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.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   (  </m:t>
                        </m:r>
                        <m:eqArr>
                          <m:eqArrPr>
                            <m:ctrlPr>
                              <a:rPr lang="en-US" i="1">
                                <a:effectLst/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𝐶𝑟𝑒𝑎𝑡𝑖𝑣𝑖𝑡𝑦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𝑃𝑎𝑔𝑒𝑅𝑎𝑛𝑘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effectLst/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𝑐𝑟𝑒𝑎𝑡𝑖𝑣𝑖𝑡𝑦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effectLst/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𝐼𝑚𝑝𝑙𝑒𝑚𝑒𝑛𝑡𝑎𝑡𝑖𝑜𝑛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𝑃𝑎𝑔𝑒𝑅𝑎𝑛𝑘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effectLst/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𝑖𝑚𝑝𝑙𝑒𝑚𝑒𝑛𝑡𝑎𝑡𝑖𝑜𝑛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effectLst/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𝐼𝑛𝑓𝑙𝑢𝑒𝑛𝑐𝑒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𝑃𝑎𝑔𝑒𝑅𝑎𝑛𝑘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effectLst/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effectLst/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𝑖𝑛𝑓𝑙𝑢𝑒𝑛𝑐𝑒</m:t>
                                </m:r>
                              </m:sub>
                            </m:sSub>
                          </m:e>
                        </m:eqArr>
                      </m:e>
                    </m:nary>
                  </m:oMath>
                </a14:m>
                <a:r>
                  <a:rPr lang="en-US" dirty="0" smtClean="0">
                    <a:effectLst/>
                    <a:latin typeface="Arial" charset="0"/>
                    <a:ea typeface="Arial" charset="0"/>
                    <a:cs typeface="Arial" charset="0"/>
                  </a:rPr>
                  <a:t> )</a:t>
                </a:r>
                <a:endParaRPr lang="en-US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dirty="0">
                    <a:effectLst/>
                    <a:latin typeface="Arial" charset="0"/>
                    <a:ea typeface="Arial" charset="0"/>
                    <a:cs typeface="Arial" charset="0"/>
                  </a:rPr>
                  <a:t> </a:t>
                </a:r>
              </a:p>
              <a:p>
                <a:r>
                  <a:rPr lang="en-US" b="1" dirty="0" smtClean="0">
                    <a:effectLst/>
                    <a:latin typeface="Arial" charset="0"/>
                    <a:ea typeface="Arial" charset="0"/>
                    <a:cs typeface="Arial" charset="0"/>
                  </a:rPr>
                  <a:t>Var.</a:t>
                </a:r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 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effectLst/>
                        <a:latin typeface="Cambria Math" charset="0"/>
                        <a:ea typeface="Arial" charset="0"/>
                        <a:cs typeface="Arial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effectLst/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endParaRPr lang="en-US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dirty="0" smtClean="0">
                    <a:effectLst/>
                    <a:latin typeface="Arial" charset="0"/>
                    <a:ea typeface="Arial" charset="0"/>
                    <a:cs typeface="Arial" charset="0"/>
                  </a:rPr>
                  <a:t>  		   1</a:t>
                </a:r>
                <a:r>
                  <a:rPr lang="en-US" dirty="0">
                    <a:effectLst/>
                    <a:latin typeface="Arial" charset="0"/>
                    <a:ea typeface="Arial" charset="0"/>
                    <a:cs typeface="Arial" charset="0"/>
                  </a:rPr>
                  <a:t>= Student </a:t>
                </a:r>
                <a:r>
                  <a:rPr lang="en-US" dirty="0" err="1" smtClean="0">
                    <a:effectLst/>
                    <a:latin typeface="Arial" charset="0"/>
                    <a:ea typeface="Arial" charset="0"/>
                    <a:cs typeface="Arial" charset="0"/>
                  </a:rPr>
                  <a:t>i</a:t>
                </a:r>
                <a:r>
                  <a:rPr lang="en-US" dirty="0" smtClean="0">
                    <a:effectLst/>
                    <a:latin typeface="Arial" charset="0"/>
                    <a:ea typeface="Arial" charset="0"/>
                    <a:cs typeface="Arial" charset="0"/>
                  </a:rPr>
                  <a:t> picked </a:t>
                </a:r>
                <a:r>
                  <a:rPr lang="en-US" dirty="0">
                    <a:effectLst/>
                    <a:latin typeface="Arial" charset="0"/>
                    <a:ea typeface="Arial" charset="0"/>
                    <a:cs typeface="Arial" charset="0"/>
                  </a:rPr>
                  <a:t>for task j, 0 </a:t>
                </a:r>
                <a:r>
                  <a:rPr lang="en-US" dirty="0" smtClean="0">
                    <a:effectLst/>
                    <a:latin typeface="Arial" charset="0"/>
                    <a:ea typeface="Arial" charset="0"/>
                    <a:cs typeface="Arial" charset="0"/>
                  </a:rPr>
                  <a:t>otherwise</a:t>
                </a:r>
                <a:endParaRPr lang="en-US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dirty="0">
                    <a:effectLst/>
                    <a:latin typeface="Arial" charset="0"/>
                    <a:ea typeface="Arial" charset="0"/>
                    <a:cs typeface="Arial" charset="0"/>
                  </a:rPr>
                  <a:t> </a:t>
                </a:r>
              </a:p>
              <a:p>
                <a:r>
                  <a:rPr lang="en-US" b="1" dirty="0" err="1" smtClean="0">
                    <a:effectLst/>
                    <a:latin typeface="Arial" charset="0"/>
                    <a:ea typeface="Arial" charset="0"/>
                    <a:cs typeface="Arial" charset="0"/>
                  </a:rPr>
                  <a:t>S.t.</a:t>
                </a:r>
                <a:endParaRPr lang="en-US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≤1 ∀ 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𝑖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=1…60,  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𝑗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𝑐𝑟𝑒𝑎𝑡𝑖𝑣𝑖𝑡𝑦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…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𝑖𝑛𝑓𝑙𝑢𝑒𝑛𝑐𝑒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=5 ∀ 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𝑗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𝑐𝑟𝑒𝑎𝑡𝑖𝑣𝑖𝑡𝑦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…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𝑖𝑛𝑓𝑙𝑢𝑒𝑛𝑐𝑒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600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                      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𝑙𝑒𝑎𝑑𝑒𝑟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charset="0"/>
                            <a:ea typeface="Arial" charset="0"/>
                            <a:cs typeface="Arial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effectLst/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</m:oMath>
                </a14:m>
                <a:r>
                  <a:rPr lang="en-US" dirty="0">
                    <a:effectLst/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en-US" dirty="0" smtClean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sz="600" dirty="0">
                  <a:effectLst/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                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∑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𝑓𝑟𝑖𝑒𝑛𝑠h𝑖𝑝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𝑖𝑛𝑑𝑒𝑔𝑟𝑒𝑒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𝑖</m:t>
                          </m:r>
                          <m:r>
                            <a:rPr lang="en-US" i="1">
                              <a:effectLst/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≤30 ∀ 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𝑗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𝑐𝑟𝑒𝑎𝑡𝑖𝑣𝑖𝑡𝑦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…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𝑖𝑛𝑓𝑙𝑢𝑒𝑛𝑐𝑒</m:t>
                      </m:r>
                      <m:r>
                        <a:rPr lang="en-US" i="1">
                          <a:effectLst/>
                          <a:latin typeface="Cambria Math" charset="0"/>
                          <a:ea typeface="Arial" charset="0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effectLst/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8" y="1743441"/>
                <a:ext cx="7745104" cy="3815725"/>
              </a:xfrm>
              <a:prstGeom prst="rect">
                <a:avLst/>
              </a:prstGeom>
              <a:blipFill rotWithShape="0">
                <a:blip r:embed="rId3"/>
                <a:stretch>
                  <a:fillRect l="-709" b="-10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32011" y="967877"/>
            <a:ext cx="369854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err="1" smtClean="0"/>
              <a:t>Optimisation</a:t>
            </a:r>
            <a:r>
              <a:rPr lang="en-US" sz="3000" dirty="0" smtClean="0"/>
              <a:t> model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91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0" t="12340" r="10807" b="15477"/>
          <a:stretch/>
        </p:blipFill>
        <p:spPr>
          <a:xfrm>
            <a:off x="519086" y="1835663"/>
            <a:ext cx="3788087" cy="3855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12340" r="10123" b="12194"/>
          <a:stretch/>
        </p:blipFill>
        <p:spPr>
          <a:xfrm>
            <a:off x="4392466" y="1835663"/>
            <a:ext cx="3932670" cy="3988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1744" y="1233206"/>
            <a:ext cx="35533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Option 2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93923" y="1233206"/>
            <a:ext cx="369854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marR="0" lvl="0" indent="-2844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000" dirty="0" smtClean="0"/>
              <a:t>Option 1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59049" y="258853"/>
            <a:ext cx="7852437" cy="1295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lvl="0" indent="-284400" defTabSz="914400">
              <a:spcAft>
                <a:spcPts val="500"/>
              </a:spcAft>
              <a:defRPr/>
            </a:pPr>
            <a:r>
              <a:rPr lang="en-US" sz="4000" dirty="0"/>
              <a:t>Analysis</a:t>
            </a:r>
          </a:p>
          <a:p>
            <a:pPr marL="284400" indent="-284400" defTabSz="914400">
              <a:spcAft>
                <a:spcPts val="500"/>
              </a:spcAft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059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049" y="258853"/>
            <a:ext cx="7852437" cy="1295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lvl="0" indent="-284400" defTabSz="914400">
              <a:spcAft>
                <a:spcPts val="500"/>
              </a:spcAft>
              <a:defRPr/>
            </a:pPr>
            <a:r>
              <a:rPr lang="en-US" sz="4000" dirty="0"/>
              <a:t>Analysis</a:t>
            </a:r>
          </a:p>
          <a:p>
            <a:pPr marL="284400" indent="-284400" defTabSz="914400">
              <a:spcAft>
                <a:spcPts val="500"/>
              </a:spcAft>
              <a:defRPr/>
            </a:pP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31753" y="983588"/>
            <a:ext cx="73747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400" indent="-284400" defTabSz="914400">
              <a:spcAft>
                <a:spcPts val="500"/>
              </a:spcAft>
              <a:defRPr/>
            </a:pPr>
            <a:r>
              <a:rPr lang="en-US" sz="3000" dirty="0"/>
              <a:t>Community </a:t>
            </a:r>
            <a:r>
              <a:rPr lang="en-US" sz="3000" dirty="0" smtClean="0"/>
              <a:t>detection (Infomap)</a:t>
            </a:r>
            <a:endParaRPr lang="en-US"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t="14342" r="12189" b="14626"/>
          <a:stretch/>
        </p:blipFill>
        <p:spPr>
          <a:xfrm>
            <a:off x="4119136" y="1442052"/>
            <a:ext cx="4215772" cy="42627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9049" y="1920348"/>
            <a:ext cx="3539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111250"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All nodes except one can be found in the  orange cluster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9049" y="3229859"/>
            <a:ext cx="3389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111250"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Are other clusters being underrepresented by these choices for </a:t>
            </a:r>
            <a:r>
              <a:rPr lang="en-US" b="1" dirty="0" smtClean="0">
                <a:solidFill>
                  <a:schemeClr val="accent1"/>
                </a:solidFill>
              </a:rPr>
              <a:t>creativity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4"/>
                </a:solidFill>
              </a:rPr>
              <a:t>influence</a:t>
            </a:r>
            <a:r>
              <a:rPr lang="en-US" b="1" dirty="0" smtClean="0"/>
              <a:t> </a:t>
            </a:r>
            <a:r>
              <a:rPr lang="en-US" dirty="0" smtClean="0"/>
              <a:t>tasks?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BS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CBS" id="{A41AB73A-0C1F-DE45-8B57-1F2E71C038EE}" vid="{DBC43511-9E75-5B42-BB52-39923C348985}"/>
    </a:ext>
  </a:extLst>
</a:theme>
</file>

<file path=ppt/theme/theme2.xml><?xml version="1.0" encoding="utf-8"?>
<a:theme xmlns:a="http://schemas.openxmlformats.org/drawingml/2006/main" name="RS_Powerpoint template_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S powerpoint template.ppt [Compatibility Mode]" id="{BD26A55D-7E5D-4DA1-BCF9-63626D2FCD18}" vid="{E204F3F6-5891-40CC-B02E-560330256F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ICBS</Template>
  <TotalTime>2548</TotalTime>
  <Words>401</Words>
  <Application>Microsoft Macintosh PowerPoint</Application>
  <PresentationFormat>On-screen Show (4:3)</PresentationFormat>
  <Paragraphs>145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.HelveticaNeueDeskInterface-Regular</vt:lpstr>
      <vt:lpstr>Calibri</vt:lpstr>
      <vt:lpstr>Cambria Math</vt:lpstr>
      <vt:lpstr>MS PGothic</vt:lpstr>
      <vt:lpstr>ＭＳ Ｐゴシック</vt:lpstr>
      <vt:lpstr>Wingdings 2</vt:lpstr>
      <vt:lpstr>Arial</vt:lpstr>
      <vt:lpstr>ICBS</vt:lpstr>
      <vt:lpstr>RS_Powerpoint template_16x9</vt:lpstr>
      <vt:lpstr>Analytics in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in Business</dc:title>
  <dc:creator>Andrea Iglesias</dc:creator>
  <cp:lastModifiedBy>Andrea Iglesias</cp:lastModifiedBy>
  <cp:revision>37</cp:revision>
  <dcterms:created xsi:type="dcterms:W3CDTF">2016-12-10T17:31:41Z</dcterms:created>
  <dcterms:modified xsi:type="dcterms:W3CDTF">2016-12-14T15:33:42Z</dcterms:modified>
</cp:coreProperties>
</file>